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sldIdLst>
    <p:sldId id="258" r:id="rId5"/>
  </p:sldIdLst>
  <p:sldSz cx="36576000" cy="40233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000A"/>
    <a:srgbClr val="863D0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61D53B-A558-5CCA-84AF-9678D3CE80F0}" v="50" dt="2019-10-06T23:42:28.594"/>
    <p1510:client id="{969B2455-7CBB-3836-C99F-BB1B115076A7}" v="1186" dt="2019-10-06T23:30:55.545"/>
    <p1510:client id="{AF6BC62B-C458-421C-A5DF-265C96F6CA15}" v="631" dt="2019-10-07T00:20:29.7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0" d="100"/>
          <a:sy n="20" d="100"/>
        </p:scale>
        <p:origin x="2514" y="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1A6538-2BA0-450C-BFD6-DD33A894FA1D}" type="datetimeFigureOut">
              <a:rPr lang="en-US" smtClean="0"/>
              <a:t>10/7/2019</a:t>
            </a:fld>
            <a:endParaRPr lang="en-US"/>
          </a:p>
        </p:txBody>
      </p:sp>
      <p:sp>
        <p:nvSpPr>
          <p:cNvPr id="4" name="Slide Image Placeholder 3"/>
          <p:cNvSpPr>
            <a:spLocks noGrp="1" noRot="1" noChangeAspect="1"/>
          </p:cNvSpPr>
          <p:nvPr>
            <p:ph type="sldImg" idx="2"/>
          </p:nvPr>
        </p:nvSpPr>
        <p:spPr>
          <a:xfrm>
            <a:off x="2025650" y="1143000"/>
            <a:ext cx="2806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CF2E4C-5A20-4C11-A031-DC0745B6A94D}" type="slidenum">
              <a:rPr lang="en-US" smtClean="0"/>
              <a:t>‹#›</a:t>
            </a:fld>
            <a:endParaRPr lang="en-US"/>
          </a:p>
        </p:txBody>
      </p:sp>
    </p:spTree>
    <p:extLst>
      <p:ext uri="{BB962C8B-B14F-4D97-AF65-F5344CB8AC3E}">
        <p14:creationId xmlns:p14="http://schemas.microsoft.com/office/powerpoint/2010/main" val="2346936687"/>
      </p:ext>
    </p:extLst>
  </p:cSld>
  <p:clrMap bg1="lt1" tx1="dk1" bg2="lt2" tx2="dk2" accent1="accent1" accent2="accent2" accent3="accent3" accent4="accent4" accent5="accent5" accent6="accent6" hlink="hlink" folHlink="folHlink"/>
  <p:notesStyle>
    <a:lvl1pPr marL="0" algn="l" defTabSz="3686861" rtl="0" eaLnBrk="1" latinLnBrk="0" hangingPunct="1">
      <a:defRPr sz="4838" kern="1200">
        <a:solidFill>
          <a:schemeClr val="tx1"/>
        </a:solidFill>
        <a:latin typeface="+mn-lt"/>
        <a:ea typeface="+mn-ea"/>
        <a:cs typeface="+mn-cs"/>
      </a:defRPr>
    </a:lvl1pPr>
    <a:lvl2pPr marL="1843430" algn="l" defTabSz="3686861" rtl="0" eaLnBrk="1" latinLnBrk="0" hangingPunct="1">
      <a:defRPr sz="4838" kern="1200">
        <a:solidFill>
          <a:schemeClr val="tx1"/>
        </a:solidFill>
        <a:latin typeface="+mn-lt"/>
        <a:ea typeface="+mn-ea"/>
        <a:cs typeface="+mn-cs"/>
      </a:defRPr>
    </a:lvl2pPr>
    <a:lvl3pPr marL="3686861" algn="l" defTabSz="3686861" rtl="0" eaLnBrk="1" latinLnBrk="0" hangingPunct="1">
      <a:defRPr sz="4838" kern="1200">
        <a:solidFill>
          <a:schemeClr val="tx1"/>
        </a:solidFill>
        <a:latin typeface="+mn-lt"/>
        <a:ea typeface="+mn-ea"/>
        <a:cs typeface="+mn-cs"/>
      </a:defRPr>
    </a:lvl3pPr>
    <a:lvl4pPr marL="5530291" algn="l" defTabSz="3686861" rtl="0" eaLnBrk="1" latinLnBrk="0" hangingPunct="1">
      <a:defRPr sz="4838" kern="1200">
        <a:solidFill>
          <a:schemeClr val="tx1"/>
        </a:solidFill>
        <a:latin typeface="+mn-lt"/>
        <a:ea typeface="+mn-ea"/>
        <a:cs typeface="+mn-cs"/>
      </a:defRPr>
    </a:lvl4pPr>
    <a:lvl5pPr marL="7373722" algn="l" defTabSz="3686861" rtl="0" eaLnBrk="1" latinLnBrk="0" hangingPunct="1">
      <a:defRPr sz="4838" kern="1200">
        <a:solidFill>
          <a:schemeClr val="tx1"/>
        </a:solidFill>
        <a:latin typeface="+mn-lt"/>
        <a:ea typeface="+mn-ea"/>
        <a:cs typeface="+mn-cs"/>
      </a:defRPr>
    </a:lvl5pPr>
    <a:lvl6pPr marL="9217152" algn="l" defTabSz="3686861" rtl="0" eaLnBrk="1" latinLnBrk="0" hangingPunct="1">
      <a:defRPr sz="4838" kern="1200">
        <a:solidFill>
          <a:schemeClr val="tx1"/>
        </a:solidFill>
        <a:latin typeface="+mn-lt"/>
        <a:ea typeface="+mn-ea"/>
        <a:cs typeface="+mn-cs"/>
      </a:defRPr>
    </a:lvl6pPr>
    <a:lvl7pPr marL="11060582" algn="l" defTabSz="3686861" rtl="0" eaLnBrk="1" latinLnBrk="0" hangingPunct="1">
      <a:defRPr sz="4838" kern="1200">
        <a:solidFill>
          <a:schemeClr val="tx1"/>
        </a:solidFill>
        <a:latin typeface="+mn-lt"/>
        <a:ea typeface="+mn-ea"/>
        <a:cs typeface="+mn-cs"/>
      </a:defRPr>
    </a:lvl7pPr>
    <a:lvl8pPr marL="12904013" algn="l" defTabSz="3686861" rtl="0" eaLnBrk="1" latinLnBrk="0" hangingPunct="1">
      <a:defRPr sz="4838" kern="1200">
        <a:solidFill>
          <a:schemeClr val="tx1"/>
        </a:solidFill>
        <a:latin typeface="+mn-lt"/>
        <a:ea typeface="+mn-ea"/>
        <a:cs typeface="+mn-cs"/>
      </a:defRPr>
    </a:lvl8pPr>
    <a:lvl9pPr marL="14747443" algn="l" defTabSz="3686861" rtl="0" eaLnBrk="1" latinLnBrk="0" hangingPunct="1">
      <a:defRPr sz="483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450E3B8E-1A5D-4888-9547-71775785BE62}"/>
              </a:ext>
            </a:extLst>
          </p:cNvPr>
          <p:cNvSpPr>
            <a:spLocks noGrp="1" noRot="1" noChangeAspect="1" noTextEdit="1"/>
          </p:cNvSpPr>
          <p:nvPr>
            <p:ph type="sldImg"/>
          </p:nvPr>
        </p:nvSpPr>
        <p:spPr bwMode="auto">
          <a:xfrm>
            <a:off x="7731125" y="3840163"/>
            <a:ext cx="17456150" cy="19202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5495C807-D8DE-47FA-B7A0-85819EBF308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en-US" sz="9600">
              <a:solidFill>
                <a:srgbClr val="000000"/>
              </a:solidFill>
            </a:endParaRPr>
          </a:p>
        </p:txBody>
      </p:sp>
      <p:sp>
        <p:nvSpPr>
          <p:cNvPr id="4100" name="Slide Number Placeholder 3">
            <a:extLst>
              <a:ext uri="{FF2B5EF4-FFF2-40B4-BE49-F238E27FC236}">
                <a16:creationId xmlns:a16="http://schemas.microsoft.com/office/drawing/2014/main" id="{5A706A85-839F-4CF5-8483-511B790270E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8839F7B-1010-462B-9FEB-ED5781955823}" type="slidenum">
              <a:rPr lang="en-US" altLang="en-US"/>
              <a:pPr>
                <a:spcBef>
                  <a:spcPct val="0"/>
                </a:spcBef>
              </a:pPr>
              <a:t>1</a:t>
            </a:fld>
            <a:endParaRPr lang="en-US" altLang="en-US"/>
          </a:p>
        </p:txBody>
      </p:sp>
    </p:spTree>
    <p:extLst>
      <p:ext uri="{BB962C8B-B14F-4D97-AF65-F5344CB8AC3E}">
        <p14:creationId xmlns:p14="http://schemas.microsoft.com/office/powerpoint/2010/main" val="2060311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6584530"/>
            <a:ext cx="31089600" cy="14007253"/>
          </a:xfrm>
        </p:spPr>
        <p:txBody>
          <a:bodyPr anchor="b"/>
          <a:lstStyle>
            <a:lvl1pPr algn="ctr">
              <a:defRPr sz="24000"/>
            </a:lvl1pPr>
          </a:lstStyle>
          <a:p>
            <a:r>
              <a:rPr lang="en-US"/>
              <a:t>Click to edit Master title style</a:t>
            </a:r>
          </a:p>
        </p:txBody>
      </p:sp>
      <p:sp>
        <p:nvSpPr>
          <p:cNvPr id="3" name="Subtitle 2"/>
          <p:cNvSpPr>
            <a:spLocks noGrp="1"/>
          </p:cNvSpPr>
          <p:nvPr>
            <p:ph type="subTitle" idx="1"/>
          </p:nvPr>
        </p:nvSpPr>
        <p:spPr>
          <a:xfrm>
            <a:off x="4572000" y="21131956"/>
            <a:ext cx="27432000" cy="9713804"/>
          </a:xfrm>
        </p:spPr>
        <p:txBody>
          <a:bodyPr/>
          <a:lstStyle>
            <a:lvl1pPr marL="0" indent="0" algn="ctr">
              <a:buNone/>
              <a:defRPr sz="9600"/>
            </a:lvl1pPr>
            <a:lvl2pPr marL="1828800" indent="0" algn="ctr">
              <a:buNone/>
              <a:defRPr sz="8000"/>
            </a:lvl2pPr>
            <a:lvl3pPr marL="3657600" indent="0" algn="ctr">
              <a:buNone/>
              <a:defRPr sz="7200"/>
            </a:lvl3pPr>
            <a:lvl4pPr marL="5486400" indent="0" algn="ctr">
              <a:buNone/>
              <a:defRPr sz="6400"/>
            </a:lvl4pPr>
            <a:lvl5pPr marL="7315200" indent="0" algn="ctr">
              <a:buNone/>
              <a:defRPr sz="6400"/>
            </a:lvl5pPr>
            <a:lvl6pPr marL="9144000" indent="0" algn="ctr">
              <a:buNone/>
              <a:defRPr sz="6400"/>
            </a:lvl6pPr>
            <a:lvl7pPr marL="10972800" indent="0" algn="ctr">
              <a:buNone/>
              <a:defRPr sz="6400"/>
            </a:lvl7pPr>
            <a:lvl8pPr marL="12801600" indent="0" algn="ctr">
              <a:buNone/>
              <a:defRPr sz="6400"/>
            </a:lvl8pPr>
            <a:lvl9pPr marL="14630400" indent="0" algn="ctr">
              <a:buNone/>
              <a:defRPr sz="6400"/>
            </a:lvl9pPr>
          </a:lstStyle>
          <a:p>
            <a:r>
              <a:rPr lang="en-US"/>
              <a:t>Click to edit Master subtitle style</a:t>
            </a:r>
          </a:p>
        </p:txBody>
      </p:sp>
      <p:sp>
        <p:nvSpPr>
          <p:cNvPr id="4" name="Date Placeholder 3"/>
          <p:cNvSpPr>
            <a:spLocks noGrp="1"/>
          </p:cNvSpPr>
          <p:nvPr>
            <p:ph type="dt" sz="half" idx="10"/>
          </p:nvPr>
        </p:nvSpPr>
        <p:spPr/>
        <p:txBody>
          <a:bodyPr/>
          <a:lstStyle/>
          <a:p>
            <a:fld id="{C6EFE103-DFAE-4312-A762-9FFC6159F0B6}" type="datetimeFigureOut">
              <a:rPr lang="en-US" smtClean="0"/>
              <a:t>10/7/2019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3414754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EFE103-DFAE-4312-A762-9FFC6159F0B6}" type="datetimeFigureOut">
              <a:rPr lang="en-US" smtClean="0"/>
              <a:t>10/7/2019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2489579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174702" y="2142067"/>
            <a:ext cx="7886700" cy="3409611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14602" y="2142067"/>
            <a:ext cx="23202900" cy="3409611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EFE103-DFAE-4312-A762-9FFC6159F0B6}" type="datetimeFigureOut">
              <a:rPr lang="en-US" smtClean="0"/>
              <a:t>10/7/2019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1486515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6EFE103-DFAE-4312-A762-9FFC6159F0B6}" type="datetimeFigureOut">
              <a:rPr lang="en-US" smtClean="0"/>
              <a:t>10/7/2019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2123055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95552" y="10030472"/>
            <a:ext cx="31546800" cy="16736057"/>
          </a:xfrm>
        </p:spPr>
        <p:txBody>
          <a:bodyPr anchor="b"/>
          <a:lstStyle>
            <a:lvl1pPr>
              <a:defRPr sz="24000"/>
            </a:lvl1pPr>
          </a:lstStyle>
          <a:p>
            <a:r>
              <a:rPr lang="en-US"/>
              <a:t>Click to edit Master title style</a:t>
            </a:r>
          </a:p>
        </p:txBody>
      </p:sp>
      <p:sp>
        <p:nvSpPr>
          <p:cNvPr id="3" name="Text Placeholder 2"/>
          <p:cNvSpPr>
            <a:spLocks noGrp="1"/>
          </p:cNvSpPr>
          <p:nvPr>
            <p:ph type="body" idx="1"/>
          </p:nvPr>
        </p:nvSpPr>
        <p:spPr>
          <a:xfrm>
            <a:off x="2495552" y="26924858"/>
            <a:ext cx="31546800" cy="8801097"/>
          </a:xfrm>
        </p:spPr>
        <p:txBody>
          <a:bodyPr/>
          <a:lstStyle>
            <a:lvl1pPr marL="0" indent="0">
              <a:buNone/>
              <a:defRPr sz="9600">
                <a:solidFill>
                  <a:schemeClr val="tx1"/>
                </a:solidFill>
              </a:defRPr>
            </a:lvl1pPr>
            <a:lvl2pPr marL="1828800" indent="0">
              <a:buNone/>
              <a:defRPr sz="8000">
                <a:solidFill>
                  <a:schemeClr val="tx1">
                    <a:tint val="75000"/>
                  </a:schemeClr>
                </a:solidFill>
              </a:defRPr>
            </a:lvl2pPr>
            <a:lvl3pPr marL="3657600" indent="0">
              <a:buNone/>
              <a:defRPr sz="7200">
                <a:solidFill>
                  <a:schemeClr val="tx1">
                    <a:tint val="75000"/>
                  </a:schemeClr>
                </a:solidFill>
              </a:defRPr>
            </a:lvl3pPr>
            <a:lvl4pPr marL="5486400" indent="0">
              <a:buNone/>
              <a:defRPr sz="6400">
                <a:solidFill>
                  <a:schemeClr val="tx1">
                    <a:tint val="75000"/>
                  </a:schemeClr>
                </a:solidFill>
              </a:defRPr>
            </a:lvl4pPr>
            <a:lvl5pPr marL="7315200" indent="0">
              <a:buNone/>
              <a:defRPr sz="6400">
                <a:solidFill>
                  <a:schemeClr val="tx1">
                    <a:tint val="75000"/>
                  </a:schemeClr>
                </a:solidFill>
              </a:defRPr>
            </a:lvl5pPr>
            <a:lvl6pPr marL="9144000" indent="0">
              <a:buNone/>
              <a:defRPr sz="6400">
                <a:solidFill>
                  <a:schemeClr val="tx1">
                    <a:tint val="75000"/>
                  </a:schemeClr>
                </a:solidFill>
              </a:defRPr>
            </a:lvl6pPr>
            <a:lvl7pPr marL="10972800" indent="0">
              <a:buNone/>
              <a:defRPr sz="6400">
                <a:solidFill>
                  <a:schemeClr val="tx1">
                    <a:tint val="75000"/>
                  </a:schemeClr>
                </a:solidFill>
              </a:defRPr>
            </a:lvl7pPr>
            <a:lvl8pPr marL="12801600" indent="0">
              <a:buNone/>
              <a:defRPr sz="6400">
                <a:solidFill>
                  <a:schemeClr val="tx1">
                    <a:tint val="75000"/>
                  </a:schemeClr>
                </a:solidFill>
              </a:defRPr>
            </a:lvl8pPr>
            <a:lvl9pPr marL="14630400" indent="0">
              <a:buNone/>
              <a:defRPr sz="6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EFE103-DFAE-4312-A762-9FFC6159F0B6}" type="datetimeFigureOut">
              <a:rPr lang="en-US" smtClean="0"/>
              <a:t>10/7/2019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16482877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14600" y="10710333"/>
            <a:ext cx="15544800" cy="25527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8516600" y="10710333"/>
            <a:ext cx="15544800" cy="255278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6EFE103-DFAE-4312-A762-9FFC6159F0B6}" type="datetimeFigureOut">
              <a:rPr lang="en-US" smtClean="0"/>
              <a:t>10/7/2019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369159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19364" y="2142076"/>
            <a:ext cx="31546800" cy="7776636"/>
          </a:xfrm>
        </p:spPr>
        <p:txBody>
          <a:bodyPr/>
          <a:lstStyle/>
          <a:p>
            <a:r>
              <a:rPr lang="en-US"/>
              <a:t>Click to edit Master title style</a:t>
            </a:r>
          </a:p>
        </p:txBody>
      </p:sp>
      <p:sp>
        <p:nvSpPr>
          <p:cNvPr id="3" name="Text Placeholder 2"/>
          <p:cNvSpPr>
            <a:spLocks noGrp="1"/>
          </p:cNvSpPr>
          <p:nvPr>
            <p:ph type="body" idx="1"/>
          </p:nvPr>
        </p:nvSpPr>
        <p:spPr>
          <a:xfrm>
            <a:off x="2519368" y="9862823"/>
            <a:ext cx="15473360" cy="4833617"/>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Click to edit Master text styles</a:t>
            </a:r>
          </a:p>
        </p:txBody>
      </p:sp>
      <p:sp>
        <p:nvSpPr>
          <p:cNvPr id="4" name="Content Placeholder 3"/>
          <p:cNvSpPr>
            <a:spLocks noGrp="1"/>
          </p:cNvSpPr>
          <p:nvPr>
            <p:ph sz="half" idx="2"/>
          </p:nvPr>
        </p:nvSpPr>
        <p:spPr>
          <a:xfrm>
            <a:off x="2519368" y="14696440"/>
            <a:ext cx="15473360" cy="21616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8516602" y="9862823"/>
            <a:ext cx="15549564" cy="4833617"/>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a:t>Click to edit Master text styles</a:t>
            </a:r>
          </a:p>
        </p:txBody>
      </p:sp>
      <p:sp>
        <p:nvSpPr>
          <p:cNvPr id="6" name="Content Placeholder 5"/>
          <p:cNvSpPr>
            <a:spLocks noGrp="1"/>
          </p:cNvSpPr>
          <p:nvPr>
            <p:ph sz="quarter" idx="4"/>
          </p:nvPr>
        </p:nvSpPr>
        <p:spPr>
          <a:xfrm>
            <a:off x="18516602" y="14696440"/>
            <a:ext cx="15549564" cy="21616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6EFE103-DFAE-4312-A762-9FFC6159F0B6}" type="datetimeFigureOut">
              <a:rPr lang="en-US" smtClean="0"/>
              <a:t>10/7/2019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3519427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EFE103-DFAE-4312-A762-9FFC6159F0B6}" type="datetimeFigureOut">
              <a:rPr lang="en-US" smtClean="0"/>
              <a:t>10/7/2019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1241988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EFE103-DFAE-4312-A762-9FFC6159F0B6}" type="datetimeFigureOut">
              <a:rPr lang="en-US" smtClean="0"/>
              <a:t>10/7/2019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1963939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19364" y="2682240"/>
            <a:ext cx="11796712" cy="9387840"/>
          </a:xfrm>
        </p:spPr>
        <p:txBody>
          <a:bodyPr anchor="b"/>
          <a:lstStyle>
            <a:lvl1pPr>
              <a:defRPr sz="12800"/>
            </a:lvl1pPr>
          </a:lstStyle>
          <a:p>
            <a:r>
              <a:rPr lang="en-US"/>
              <a:t>Click to edit Master title style</a:t>
            </a:r>
          </a:p>
        </p:txBody>
      </p:sp>
      <p:sp>
        <p:nvSpPr>
          <p:cNvPr id="3" name="Content Placeholder 2"/>
          <p:cNvSpPr>
            <a:spLocks noGrp="1"/>
          </p:cNvSpPr>
          <p:nvPr>
            <p:ph idx="1"/>
          </p:nvPr>
        </p:nvSpPr>
        <p:spPr>
          <a:xfrm>
            <a:off x="15549564" y="5792902"/>
            <a:ext cx="18516600" cy="28591933"/>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19364" y="12070080"/>
            <a:ext cx="11796712" cy="22361316"/>
          </a:xfrm>
        </p:spPr>
        <p:txBody>
          <a:bodyPr/>
          <a:lstStyle>
            <a:lvl1pPr marL="0" indent="0">
              <a:buNone/>
              <a:defRPr sz="6400"/>
            </a:lvl1pPr>
            <a:lvl2pPr marL="1828800" indent="0">
              <a:buNone/>
              <a:defRPr sz="5600"/>
            </a:lvl2pPr>
            <a:lvl3pPr marL="3657600" indent="0">
              <a:buNone/>
              <a:defRPr sz="4800"/>
            </a:lvl3pPr>
            <a:lvl4pPr marL="5486400" indent="0">
              <a:buNone/>
              <a:defRPr sz="4000"/>
            </a:lvl4pPr>
            <a:lvl5pPr marL="7315200" indent="0">
              <a:buNone/>
              <a:defRPr sz="4000"/>
            </a:lvl5pPr>
            <a:lvl6pPr marL="9144000" indent="0">
              <a:buNone/>
              <a:defRPr sz="4000"/>
            </a:lvl6pPr>
            <a:lvl7pPr marL="10972800" indent="0">
              <a:buNone/>
              <a:defRPr sz="4000"/>
            </a:lvl7pPr>
            <a:lvl8pPr marL="12801600" indent="0">
              <a:buNone/>
              <a:defRPr sz="4000"/>
            </a:lvl8pPr>
            <a:lvl9pPr marL="14630400"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C6EFE103-DFAE-4312-A762-9FFC6159F0B6}" type="datetimeFigureOut">
              <a:rPr lang="en-US" smtClean="0"/>
              <a:t>10/7/2019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3446494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19364" y="2682240"/>
            <a:ext cx="11796712" cy="9387840"/>
          </a:xfrm>
        </p:spPr>
        <p:txBody>
          <a:bodyPr anchor="b"/>
          <a:lstStyle>
            <a:lvl1pPr>
              <a:defRPr sz="12800"/>
            </a:lvl1pPr>
          </a:lstStyle>
          <a:p>
            <a:r>
              <a:rPr lang="en-US"/>
              <a:t>Click to edit Master title style</a:t>
            </a:r>
          </a:p>
        </p:txBody>
      </p:sp>
      <p:sp>
        <p:nvSpPr>
          <p:cNvPr id="3" name="Picture Placeholder 2"/>
          <p:cNvSpPr>
            <a:spLocks noGrp="1" noChangeAspect="1"/>
          </p:cNvSpPr>
          <p:nvPr>
            <p:ph type="pic" idx="1"/>
          </p:nvPr>
        </p:nvSpPr>
        <p:spPr>
          <a:xfrm>
            <a:off x="15549564" y="5792902"/>
            <a:ext cx="18516600" cy="28591933"/>
          </a:xfrm>
        </p:spPr>
        <p:txBody>
          <a:bodyPr anchor="t"/>
          <a:lstStyle>
            <a:lvl1pPr marL="0" indent="0">
              <a:buNone/>
              <a:defRPr sz="12800"/>
            </a:lvl1pPr>
            <a:lvl2pPr marL="1828800" indent="0">
              <a:buNone/>
              <a:defRPr sz="11200"/>
            </a:lvl2pPr>
            <a:lvl3pPr marL="3657600" indent="0">
              <a:buNone/>
              <a:defRPr sz="9600"/>
            </a:lvl3pPr>
            <a:lvl4pPr marL="5486400" indent="0">
              <a:buNone/>
              <a:defRPr sz="8000"/>
            </a:lvl4pPr>
            <a:lvl5pPr marL="7315200" indent="0">
              <a:buNone/>
              <a:defRPr sz="8000"/>
            </a:lvl5pPr>
            <a:lvl6pPr marL="9144000" indent="0">
              <a:buNone/>
              <a:defRPr sz="8000"/>
            </a:lvl6pPr>
            <a:lvl7pPr marL="10972800" indent="0">
              <a:buNone/>
              <a:defRPr sz="8000"/>
            </a:lvl7pPr>
            <a:lvl8pPr marL="12801600" indent="0">
              <a:buNone/>
              <a:defRPr sz="8000"/>
            </a:lvl8pPr>
            <a:lvl9pPr marL="14630400" indent="0">
              <a:buNone/>
              <a:defRPr sz="8000"/>
            </a:lvl9pPr>
          </a:lstStyle>
          <a:p>
            <a:r>
              <a:rPr lang="en-US"/>
              <a:t>Click icon to add picture</a:t>
            </a:r>
          </a:p>
        </p:txBody>
      </p:sp>
      <p:sp>
        <p:nvSpPr>
          <p:cNvPr id="4" name="Text Placeholder 3"/>
          <p:cNvSpPr>
            <a:spLocks noGrp="1"/>
          </p:cNvSpPr>
          <p:nvPr>
            <p:ph type="body" sz="half" idx="2"/>
          </p:nvPr>
        </p:nvSpPr>
        <p:spPr>
          <a:xfrm>
            <a:off x="2519364" y="12070080"/>
            <a:ext cx="11796712" cy="22361316"/>
          </a:xfrm>
        </p:spPr>
        <p:txBody>
          <a:bodyPr/>
          <a:lstStyle>
            <a:lvl1pPr marL="0" indent="0">
              <a:buNone/>
              <a:defRPr sz="6400"/>
            </a:lvl1pPr>
            <a:lvl2pPr marL="1828800" indent="0">
              <a:buNone/>
              <a:defRPr sz="5600"/>
            </a:lvl2pPr>
            <a:lvl3pPr marL="3657600" indent="0">
              <a:buNone/>
              <a:defRPr sz="4800"/>
            </a:lvl3pPr>
            <a:lvl4pPr marL="5486400" indent="0">
              <a:buNone/>
              <a:defRPr sz="4000"/>
            </a:lvl4pPr>
            <a:lvl5pPr marL="7315200" indent="0">
              <a:buNone/>
              <a:defRPr sz="4000"/>
            </a:lvl5pPr>
            <a:lvl6pPr marL="9144000" indent="0">
              <a:buNone/>
              <a:defRPr sz="4000"/>
            </a:lvl6pPr>
            <a:lvl7pPr marL="10972800" indent="0">
              <a:buNone/>
              <a:defRPr sz="4000"/>
            </a:lvl7pPr>
            <a:lvl8pPr marL="12801600" indent="0">
              <a:buNone/>
              <a:defRPr sz="4000"/>
            </a:lvl8pPr>
            <a:lvl9pPr marL="14630400"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C6EFE103-DFAE-4312-A762-9FFC6159F0B6}" type="datetimeFigureOut">
              <a:rPr lang="en-US" smtClean="0"/>
              <a:t>10/7/2019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18EEDC-E94C-42C2-8077-9EE7C3C9CC94}" type="slidenum">
              <a:rPr lang="en-US" smtClean="0"/>
              <a:t>‹#›</a:t>
            </a:fld>
            <a:endParaRPr lang="en-US"/>
          </a:p>
        </p:txBody>
      </p:sp>
    </p:spTree>
    <p:extLst>
      <p:ext uri="{BB962C8B-B14F-4D97-AF65-F5344CB8AC3E}">
        <p14:creationId xmlns:p14="http://schemas.microsoft.com/office/powerpoint/2010/main" val="501622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4600" y="2142076"/>
            <a:ext cx="31546800" cy="777663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514600" y="10710333"/>
            <a:ext cx="31546800" cy="255278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514600" y="37290595"/>
            <a:ext cx="8229600" cy="2142067"/>
          </a:xfrm>
          <a:prstGeom prst="rect">
            <a:avLst/>
          </a:prstGeom>
        </p:spPr>
        <p:txBody>
          <a:bodyPr vert="horz" lIns="91440" tIns="45720" rIns="91440" bIns="45720" rtlCol="0" anchor="ctr"/>
          <a:lstStyle>
            <a:lvl1pPr algn="l">
              <a:defRPr sz="4800">
                <a:solidFill>
                  <a:schemeClr val="tx1">
                    <a:tint val="75000"/>
                  </a:schemeClr>
                </a:solidFill>
              </a:defRPr>
            </a:lvl1pPr>
          </a:lstStyle>
          <a:p>
            <a:fld id="{C6EFE103-DFAE-4312-A762-9FFC6159F0B6}" type="datetimeFigureOut">
              <a:rPr lang="en-US" smtClean="0"/>
              <a:t>10/7/2019</a:t>
            </a:fld>
            <a:endParaRPr lang="en-US"/>
          </a:p>
        </p:txBody>
      </p:sp>
      <p:sp>
        <p:nvSpPr>
          <p:cNvPr id="5" name="Footer Placeholder 4"/>
          <p:cNvSpPr>
            <a:spLocks noGrp="1"/>
          </p:cNvSpPr>
          <p:nvPr>
            <p:ph type="ftr" sz="quarter" idx="3"/>
          </p:nvPr>
        </p:nvSpPr>
        <p:spPr>
          <a:xfrm>
            <a:off x="12115800" y="37290595"/>
            <a:ext cx="12344400" cy="2142067"/>
          </a:xfrm>
          <a:prstGeom prst="rect">
            <a:avLst/>
          </a:prstGeom>
        </p:spPr>
        <p:txBody>
          <a:bodyPr vert="horz" lIns="91440" tIns="45720" rIns="91440" bIns="45720" rtlCol="0" anchor="ctr"/>
          <a:lstStyle>
            <a:lvl1pPr algn="ctr">
              <a:defRPr sz="4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5831800" y="37290595"/>
            <a:ext cx="8229600" cy="2142067"/>
          </a:xfrm>
          <a:prstGeom prst="rect">
            <a:avLst/>
          </a:prstGeom>
        </p:spPr>
        <p:txBody>
          <a:bodyPr vert="horz" lIns="91440" tIns="45720" rIns="91440" bIns="45720" rtlCol="0" anchor="ctr"/>
          <a:lstStyle>
            <a:lvl1pPr algn="r">
              <a:defRPr sz="4800">
                <a:solidFill>
                  <a:schemeClr val="tx1">
                    <a:tint val="75000"/>
                  </a:schemeClr>
                </a:solidFill>
              </a:defRPr>
            </a:lvl1pPr>
          </a:lstStyle>
          <a:p>
            <a:fld id="{0018EEDC-E94C-42C2-8077-9EE7C3C9CC94}" type="slidenum">
              <a:rPr lang="en-US" smtClean="0"/>
              <a:t>‹#›</a:t>
            </a:fld>
            <a:endParaRPr lang="en-US"/>
          </a:p>
        </p:txBody>
      </p:sp>
    </p:spTree>
    <p:extLst>
      <p:ext uri="{BB962C8B-B14F-4D97-AF65-F5344CB8AC3E}">
        <p14:creationId xmlns:p14="http://schemas.microsoft.com/office/powerpoint/2010/main" val="39478628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657600" rtl="0" eaLnBrk="1" latinLnBrk="0" hangingPunct="1">
        <a:lnSpc>
          <a:spcPct val="90000"/>
        </a:lnSpc>
        <a:spcBef>
          <a:spcPct val="0"/>
        </a:spcBef>
        <a:buNone/>
        <a:defRPr sz="17600" kern="1200">
          <a:solidFill>
            <a:schemeClr val="tx1"/>
          </a:solidFill>
          <a:latin typeface="+mj-lt"/>
          <a:ea typeface="+mj-ea"/>
          <a:cs typeface="+mj-cs"/>
        </a:defRPr>
      </a:lvl1pPr>
    </p:titleStyle>
    <p:bodyStyle>
      <a:lvl1pPr marL="914400" indent="-914400" algn="l" defTabSz="3657600" rtl="0" eaLnBrk="1" latinLnBrk="0" hangingPunct="1">
        <a:lnSpc>
          <a:spcPct val="90000"/>
        </a:lnSpc>
        <a:spcBef>
          <a:spcPts val="4000"/>
        </a:spcBef>
        <a:buFont typeface="Arial" panose="020B0604020202020204" pitchFamily="34" charset="0"/>
        <a:buChar char="•"/>
        <a:defRPr sz="11200" kern="1200">
          <a:solidFill>
            <a:schemeClr val="tx1"/>
          </a:solidFill>
          <a:latin typeface="+mn-lt"/>
          <a:ea typeface="+mn-ea"/>
          <a:cs typeface="+mn-cs"/>
        </a:defRPr>
      </a:lvl1pPr>
      <a:lvl2pPr marL="2743200" indent="-914400" algn="l" defTabSz="3657600" rtl="0" eaLnBrk="1" latinLnBrk="0" hangingPunct="1">
        <a:lnSpc>
          <a:spcPct val="90000"/>
        </a:lnSpc>
        <a:spcBef>
          <a:spcPts val="2000"/>
        </a:spcBef>
        <a:buFont typeface="Arial" panose="020B0604020202020204" pitchFamily="34" charset="0"/>
        <a:buChar char="•"/>
        <a:defRPr sz="9600" kern="1200">
          <a:solidFill>
            <a:schemeClr val="tx1"/>
          </a:solidFill>
          <a:latin typeface="+mn-lt"/>
          <a:ea typeface="+mn-ea"/>
          <a:cs typeface="+mn-cs"/>
        </a:defRPr>
      </a:lvl2pPr>
      <a:lvl3pPr marL="4572000" indent="-914400" algn="l" defTabSz="3657600" rtl="0" eaLnBrk="1" latinLnBrk="0" hangingPunct="1">
        <a:lnSpc>
          <a:spcPct val="90000"/>
        </a:lnSpc>
        <a:spcBef>
          <a:spcPts val="2000"/>
        </a:spcBef>
        <a:buFont typeface="Arial" panose="020B0604020202020204" pitchFamily="34" charset="0"/>
        <a:buChar char="•"/>
        <a:defRPr sz="8000" kern="1200">
          <a:solidFill>
            <a:schemeClr val="tx1"/>
          </a:solidFill>
          <a:latin typeface="+mn-lt"/>
          <a:ea typeface="+mn-ea"/>
          <a:cs typeface="+mn-cs"/>
        </a:defRPr>
      </a:lvl3pPr>
      <a:lvl4pPr marL="6400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4pPr>
      <a:lvl5pPr marL="82296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p:bodyStyle>
    <p:otherStyle>
      <a:defPPr>
        <a:defRPr lang="en-US"/>
      </a:defPPr>
      <a:lvl1pPr marL="0" algn="l" defTabSz="3657600" rtl="0" eaLnBrk="1" latinLnBrk="0" hangingPunct="1">
        <a:defRPr sz="7200" kern="1200">
          <a:solidFill>
            <a:schemeClr val="tx1"/>
          </a:solidFill>
          <a:latin typeface="+mn-lt"/>
          <a:ea typeface="+mn-ea"/>
          <a:cs typeface="+mn-cs"/>
        </a:defRPr>
      </a:lvl1pPr>
      <a:lvl2pPr marL="1828800" algn="l" defTabSz="3657600" rtl="0" eaLnBrk="1" latinLnBrk="0" hangingPunct="1">
        <a:defRPr sz="7200" kern="1200">
          <a:solidFill>
            <a:schemeClr val="tx1"/>
          </a:solidFill>
          <a:latin typeface="+mn-lt"/>
          <a:ea typeface="+mn-ea"/>
          <a:cs typeface="+mn-cs"/>
        </a:defRPr>
      </a:lvl2pPr>
      <a:lvl3pPr marL="3657600" algn="l" defTabSz="3657600" rtl="0" eaLnBrk="1" latinLnBrk="0" hangingPunct="1">
        <a:defRPr sz="7200" kern="1200">
          <a:solidFill>
            <a:schemeClr val="tx1"/>
          </a:solidFill>
          <a:latin typeface="+mn-lt"/>
          <a:ea typeface="+mn-ea"/>
          <a:cs typeface="+mn-cs"/>
        </a:defRPr>
      </a:lvl3pPr>
      <a:lvl4pPr marL="5486400" algn="l" defTabSz="3657600" rtl="0" eaLnBrk="1" latinLnBrk="0" hangingPunct="1">
        <a:defRPr sz="7200" kern="1200">
          <a:solidFill>
            <a:schemeClr val="tx1"/>
          </a:solidFill>
          <a:latin typeface="+mn-lt"/>
          <a:ea typeface="+mn-ea"/>
          <a:cs typeface="+mn-cs"/>
        </a:defRPr>
      </a:lvl4pPr>
      <a:lvl5pPr marL="7315200" algn="l" defTabSz="3657600" rtl="0" eaLnBrk="1" latinLnBrk="0" hangingPunct="1">
        <a:defRPr sz="7200" kern="1200">
          <a:solidFill>
            <a:schemeClr val="tx1"/>
          </a:solidFill>
          <a:latin typeface="+mn-lt"/>
          <a:ea typeface="+mn-ea"/>
          <a:cs typeface="+mn-cs"/>
        </a:defRPr>
      </a:lvl5pPr>
      <a:lvl6pPr marL="9144000" algn="l" defTabSz="3657600" rtl="0" eaLnBrk="1" latinLnBrk="0" hangingPunct="1">
        <a:defRPr sz="7200" kern="1200">
          <a:solidFill>
            <a:schemeClr val="tx1"/>
          </a:solidFill>
          <a:latin typeface="+mn-lt"/>
          <a:ea typeface="+mn-ea"/>
          <a:cs typeface="+mn-cs"/>
        </a:defRPr>
      </a:lvl6pPr>
      <a:lvl7pPr marL="10972800" algn="l" defTabSz="3657600" rtl="0" eaLnBrk="1" latinLnBrk="0" hangingPunct="1">
        <a:defRPr sz="7200" kern="1200">
          <a:solidFill>
            <a:schemeClr val="tx1"/>
          </a:solidFill>
          <a:latin typeface="+mn-lt"/>
          <a:ea typeface="+mn-ea"/>
          <a:cs typeface="+mn-cs"/>
        </a:defRPr>
      </a:lvl7pPr>
      <a:lvl8pPr marL="12801600" algn="l" defTabSz="3657600" rtl="0" eaLnBrk="1" latinLnBrk="0" hangingPunct="1">
        <a:defRPr sz="7200" kern="1200">
          <a:solidFill>
            <a:schemeClr val="tx1"/>
          </a:solidFill>
          <a:latin typeface="+mn-lt"/>
          <a:ea typeface="+mn-ea"/>
          <a:cs typeface="+mn-cs"/>
        </a:defRPr>
      </a:lvl8pPr>
      <a:lvl9pPr marL="14630400" algn="l" defTabSz="3657600"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bit.ly/SurveyUofSC2019"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tmp"/><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70D028C-E787-42F5-8476-6D989C24D79A}"/>
              </a:ext>
            </a:extLst>
          </p:cNvPr>
          <p:cNvSpPr>
            <a:spLocks noChangeArrowheads="1"/>
          </p:cNvSpPr>
          <p:nvPr/>
        </p:nvSpPr>
        <p:spPr bwMode="auto">
          <a:xfrm>
            <a:off x="0" y="0"/>
            <a:ext cx="36576000" cy="40233600"/>
          </a:xfrm>
          <a:prstGeom prst="rect">
            <a:avLst/>
          </a:prstGeom>
          <a:solidFill>
            <a:srgbClr val="73000A"/>
          </a:solidFill>
          <a:ln w="9525">
            <a:solidFill>
              <a:srgbClr val="D8D8D8"/>
            </a:solidFill>
            <a:miter lim="800000"/>
            <a:headEnd/>
            <a:tailEnd/>
          </a:ln>
          <a:effectLst>
            <a:outerShdw blurRad="40000" dist="23000" dir="5400000" rotWithShape="0">
              <a:srgbClr val="808080">
                <a:alpha val="34999"/>
              </a:srgbClr>
            </a:outerShdw>
          </a:effectLst>
        </p:spPr>
        <p:txBody>
          <a:bodyPr anchor="ctr"/>
          <a:lstStyle/>
          <a:p>
            <a:pPr algn="ctr" eaLnBrk="1" hangingPunct="1">
              <a:defRPr/>
            </a:pPr>
            <a:endParaRPr lang="en-US" sz="2286">
              <a:solidFill>
                <a:srgbClr val="FFFFFF"/>
              </a:solidFill>
              <a:latin typeface="Avenir Book"/>
              <a:ea typeface="ＭＳ Ｐゴシック" charset="0"/>
              <a:cs typeface="Avenir Book"/>
            </a:endParaRPr>
          </a:p>
        </p:txBody>
      </p:sp>
      <p:sp>
        <p:nvSpPr>
          <p:cNvPr id="3075" name="Text Box 7">
            <a:extLst>
              <a:ext uri="{FF2B5EF4-FFF2-40B4-BE49-F238E27FC236}">
                <a16:creationId xmlns:a16="http://schemas.microsoft.com/office/drawing/2014/main" id="{C55F9A33-B8D3-4518-B7BD-839A5FD3575E}"/>
              </a:ext>
            </a:extLst>
          </p:cNvPr>
          <p:cNvSpPr txBox="1">
            <a:spLocks noChangeArrowheads="1"/>
          </p:cNvSpPr>
          <p:nvPr/>
        </p:nvSpPr>
        <p:spPr bwMode="auto">
          <a:xfrm>
            <a:off x="1103315" y="5349104"/>
            <a:ext cx="12307885" cy="6990143"/>
          </a:xfrm>
          <a:prstGeom prst="rect">
            <a:avLst/>
          </a:prstGeom>
          <a:solidFill>
            <a:schemeClr val="bg1"/>
          </a:solidFill>
          <a:ln w="38100">
            <a:solidFill>
              <a:srgbClr val="000000"/>
            </a:solidFill>
            <a:round/>
            <a:headEnd/>
            <a:tailEnd/>
          </a:ln>
        </p:spPr>
        <p:txBody>
          <a:bodyPr lIns="653143" tIns="326571" rIns="653143" bIns="653143"/>
          <a:lstStyle>
            <a:lvl1pPr>
              <a:spcBef>
                <a:spcPct val="20000"/>
              </a:spcBef>
              <a:buChar char="•"/>
              <a:tabLst>
                <a:tab pos="500063" algn="l"/>
              </a:tabLst>
              <a:defRPr sz="143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500063" algn="l"/>
              </a:tabLst>
              <a:defRPr sz="125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500063" algn="l"/>
              </a:tabLst>
              <a:defRPr sz="107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500063" algn="l"/>
              </a:tabLst>
              <a:defRPr sz="89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500063" algn="l"/>
              </a:tabLst>
              <a:defRPr sz="89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500063" algn="l"/>
              </a:tabLst>
              <a:defRPr sz="89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500063" algn="l"/>
              </a:tabLst>
              <a:defRPr sz="89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500063" algn="l"/>
              </a:tabLst>
              <a:defRPr sz="89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500063" algn="l"/>
              </a:tabLst>
              <a:defRPr sz="8900">
                <a:solidFill>
                  <a:schemeClr val="tx1"/>
                </a:solidFill>
                <a:latin typeface="Times New Roman" panose="02020603050405020304" pitchFamily="18" charset="0"/>
                <a:ea typeface="MS PGothic" panose="020B0600070205080204" pitchFamily="34" charset="-128"/>
              </a:defRPr>
            </a:lvl9pPr>
          </a:lstStyle>
          <a:p>
            <a:pPr algn="just" eaLnBrk="1" hangingPunct="1">
              <a:spcBef>
                <a:spcPct val="50000"/>
              </a:spcBef>
              <a:buFontTx/>
              <a:buNone/>
            </a:pPr>
            <a:r>
              <a:rPr lang="en-US" altLang="en-US" sz="6000" b="1" dirty="0">
                <a:latin typeface="Arial" panose="020B0604020202020204" pitchFamily="34" charset="0"/>
                <a:cs typeface="Arial" panose="020B0604020202020204" pitchFamily="34" charset="0"/>
              </a:rPr>
              <a:t>Introduction</a:t>
            </a:r>
          </a:p>
          <a:p>
            <a:pPr eaLnBrk="1" hangingPunct="1">
              <a:spcBef>
                <a:spcPct val="10000"/>
              </a:spcBef>
              <a:buFontTx/>
              <a:buNone/>
            </a:pPr>
            <a:endParaRPr lang="en-US" altLang="ja-JP" sz="3429" dirty="0">
              <a:latin typeface="Avenir Book" pitchFamily="124" charset="0"/>
            </a:endParaRPr>
          </a:p>
          <a:p>
            <a:pPr eaLnBrk="1" hangingPunct="1">
              <a:spcBef>
                <a:spcPct val="10000"/>
              </a:spcBef>
              <a:buFontTx/>
              <a:buNone/>
            </a:pPr>
            <a:r>
              <a:rPr lang="en-US" altLang="ja-JP" sz="4000" dirty="0">
                <a:latin typeface="Avenir Book"/>
                <a:cs typeface="Arial" panose="020B0604020202020204" pitchFamily="34" charset="0"/>
              </a:rPr>
              <a:t>How do libraries balance the benefits of a course of action with legal risks?</a:t>
            </a:r>
          </a:p>
          <a:p>
            <a:pPr eaLnBrk="1" hangingPunct="1">
              <a:spcBef>
                <a:spcPct val="10000"/>
              </a:spcBef>
              <a:buFontTx/>
              <a:buNone/>
            </a:pPr>
            <a:endParaRPr lang="en-US" altLang="ja-JP" sz="4000" dirty="0">
              <a:latin typeface="Avenir Book"/>
              <a:cs typeface="Arial" panose="020B0604020202020204" pitchFamily="34" charset="0"/>
            </a:endParaRPr>
          </a:p>
          <a:p>
            <a:pPr eaLnBrk="1" hangingPunct="1">
              <a:spcBef>
                <a:spcPct val="10000"/>
              </a:spcBef>
              <a:buFontTx/>
              <a:buNone/>
            </a:pPr>
            <a:r>
              <a:rPr lang="en-US" altLang="ja-JP" sz="4000" dirty="0">
                <a:latin typeface="Avenir Book"/>
                <a:cs typeface="Arial" panose="020B0604020202020204" pitchFamily="34" charset="0"/>
              </a:rPr>
              <a:t>This ongoing project looks to provide empirical grounding for library decision making: evaluating existing literature, finding and organizing legal cases, and obtaining librarian feedback.</a:t>
            </a:r>
            <a:endParaRPr lang="en-US" altLang="en-US" sz="4000" dirty="0">
              <a:latin typeface="Avenir Book"/>
              <a:cs typeface="Arial" panose="020B0604020202020204" pitchFamily="34" charset="0"/>
            </a:endParaRPr>
          </a:p>
        </p:txBody>
      </p:sp>
      <p:sp>
        <p:nvSpPr>
          <p:cNvPr id="3076" name="Text Box 11">
            <a:extLst>
              <a:ext uri="{FF2B5EF4-FFF2-40B4-BE49-F238E27FC236}">
                <a16:creationId xmlns:a16="http://schemas.microsoft.com/office/drawing/2014/main" id="{05CA502E-114D-4012-AF31-2BB2F41E66E2}"/>
              </a:ext>
            </a:extLst>
          </p:cNvPr>
          <p:cNvSpPr txBox="1">
            <a:spLocks noChangeArrowheads="1"/>
          </p:cNvSpPr>
          <p:nvPr/>
        </p:nvSpPr>
        <p:spPr bwMode="auto">
          <a:xfrm>
            <a:off x="1103313" y="17610082"/>
            <a:ext cx="12307885" cy="17888087"/>
          </a:xfrm>
          <a:prstGeom prst="rect">
            <a:avLst/>
          </a:prstGeom>
          <a:solidFill>
            <a:schemeClr val="bg1"/>
          </a:solidFill>
          <a:ln w="38100">
            <a:solidFill>
              <a:srgbClr val="000000"/>
            </a:solidFill>
            <a:round/>
            <a:headEnd/>
            <a:tailEnd/>
          </a:ln>
        </p:spPr>
        <p:txBody>
          <a:bodyPr lIns="653143" tIns="326571" rIns="653143" bIns="653143"/>
          <a:lstStyle>
            <a:lvl1pPr>
              <a:spcBef>
                <a:spcPct val="20000"/>
              </a:spcBef>
              <a:buChar char="•"/>
              <a:tabLst>
                <a:tab pos="508000" algn="l"/>
              </a:tabLst>
              <a:defRPr sz="143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508000" algn="l"/>
              </a:tabLst>
              <a:defRPr sz="125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508000" algn="l"/>
              </a:tabLst>
              <a:defRPr sz="107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508000" algn="l"/>
              </a:tabLst>
              <a:defRPr sz="89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508000" algn="l"/>
              </a:tabLst>
              <a:defRPr sz="89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508000" algn="l"/>
              </a:tabLst>
              <a:defRPr sz="89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508000" algn="l"/>
              </a:tabLst>
              <a:defRPr sz="89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508000" algn="l"/>
              </a:tabLst>
              <a:defRPr sz="89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508000" algn="l"/>
              </a:tabLst>
              <a:defRPr sz="8900">
                <a:solidFill>
                  <a:schemeClr val="tx1"/>
                </a:solidFill>
                <a:latin typeface="Times New Roman" panose="02020603050405020304" pitchFamily="18" charset="0"/>
                <a:ea typeface="MS PGothic" panose="020B0600070205080204" pitchFamily="34" charset="-128"/>
              </a:defRPr>
            </a:lvl9pPr>
          </a:lstStyle>
          <a:p>
            <a:pPr algn="just">
              <a:spcBef>
                <a:spcPct val="0"/>
              </a:spcBef>
              <a:buNone/>
            </a:pPr>
            <a:r>
              <a:rPr lang="en-US" altLang="en-US" sz="6000" b="1" dirty="0">
                <a:latin typeface="Arial" panose="020B0604020202020204" pitchFamily="34" charset="0"/>
                <a:cs typeface="Arial" panose="020B0604020202020204" pitchFamily="34" charset="0"/>
              </a:rPr>
              <a:t>Literature Search Strategy	</a:t>
            </a:r>
          </a:p>
          <a:p>
            <a:pPr eaLnBrk="1" hangingPunct="1">
              <a:spcBef>
                <a:spcPct val="10000"/>
              </a:spcBef>
              <a:buFontTx/>
              <a:buNone/>
            </a:pPr>
            <a:br>
              <a:rPr lang="en-US" altLang="en-US" sz="2000" dirty="0">
                <a:latin typeface="Avenir Book" pitchFamily="124" charset="0"/>
              </a:rPr>
            </a:br>
            <a:endParaRPr lang="en-US" altLang="en-US" sz="2000" dirty="0">
              <a:latin typeface="Avenir Book" pitchFamily="124" charset="0"/>
            </a:endParaRPr>
          </a:p>
          <a:p>
            <a:pPr eaLnBrk="1" hangingPunct="1">
              <a:spcBef>
                <a:spcPct val="10000"/>
              </a:spcBef>
              <a:buFontTx/>
              <a:buNone/>
            </a:pPr>
            <a:r>
              <a:rPr lang="en-US" altLang="en-US" sz="4000" b="1" u="sng" dirty="0">
                <a:latin typeface="Avenir Book" pitchFamily="124" charset="0"/>
              </a:rPr>
              <a:t>Databases searched:</a:t>
            </a:r>
          </a:p>
          <a:p>
            <a:pPr marL="329184" indent="-329184">
              <a:spcBef>
                <a:spcPct val="10000"/>
              </a:spcBef>
            </a:pPr>
            <a:r>
              <a:rPr lang="en-US" altLang="en-US" sz="4000" dirty="0">
                <a:latin typeface="Avenir Book" pitchFamily="124" charset="0"/>
              </a:rPr>
              <a:t>Library and Information Science Abstracts [LISA]</a:t>
            </a:r>
          </a:p>
          <a:p>
            <a:pPr marL="329184" indent="-329184">
              <a:spcBef>
                <a:spcPct val="10000"/>
              </a:spcBef>
            </a:pPr>
            <a:r>
              <a:rPr lang="en-US" altLang="en-US" sz="4000" dirty="0">
                <a:latin typeface="Avenir Book" pitchFamily="124" charset="0"/>
              </a:rPr>
              <a:t>Library Literature &amp; Information Science Full Text</a:t>
            </a:r>
          </a:p>
          <a:p>
            <a:pPr marL="329184" indent="-329184">
              <a:spcBef>
                <a:spcPct val="10000"/>
              </a:spcBef>
            </a:pPr>
            <a:r>
              <a:rPr lang="en-US" altLang="en-US" sz="4000" dirty="0">
                <a:latin typeface="Avenir Book" pitchFamily="124" charset="0"/>
              </a:rPr>
              <a:t>Dissertations and Theses Global</a:t>
            </a:r>
          </a:p>
          <a:p>
            <a:pPr marL="329184" indent="-329184">
              <a:spcBef>
                <a:spcPct val="10000"/>
              </a:spcBef>
            </a:pPr>
            <a:r>
              <a:rPr lang="en-US" altLang="en-US" sz="4000" dirty="0" err="1">
                <a:latin typeface="Avenir Book" pitchFamily="124" charset="0"/>
              </a:rPr>
              <a:t>HeinOnline</a:t>
            </a:r>
            <a:r>
              <a:rPr lang="en-US" altLang="en-US" sz="4000" dirty="0">
                <a:latin typeface="Avenir Book" pitchFamily="124" charset="0"/>
              </a:rPr>
              <a:t> </a:t>
            </a:r>
          </a:p>
          <a:p>
            <a:pPr marL="329184" indent="-329184">
              <a:spcBef>
                <a:spcPct val="10000"/>
              </a:spcBef>
            </a:pPr>
            <a:r>
              <a:rPr lang="en-US" altLang="en-US" sz="4000" dirty="0">
                <a:latin typeface="Avenir Book" pitchFamily="124" charset="0"/>
              </a:rPr>
              <a:t>Web of Science</a:t>
            </a:r>
          </a:p>
          <a:p>
            <a:pPr marL="329184" indent="-329184">
              <a:spcBef>
                <a:spcPct val="10000"/>
              </a:spcBef>
            </a:pPr>
            <a:r>
              <a:rPr lang="en-US" altLang="en-US" sz="4000" dirty="0">
                <a:latin typeface="Avenir Book" pitchFamily="124" charset="0"/>
              </a:rPr>
              <a:t>Education Source and ERIC</a:t>
            </a:r>
          </a:p>
          <a:p>
            <a:pPr marL="329184" indent="-329184">
              <a:spcBef>
                <a:spcPct val="10000"/>
              </a:spcBef>
            </a:pPr>
            <a:r>
              <a:rPr lang="en-US" altLang="en-US" sz="4000" dirty="0">
                <a:latin typeface="Avenir Book" pitchFamily="124" charset="0"/>
              </a:rPr>
              <a:t>Academic Search Complete</a:t>
            </a:r>
          </a:p>
          <a:p>
            <a:pPr eaLnBrk="1" hangingPunct="1">
              <a:spcBef>
                <a:spcPct val="10000"/>
              </a:spcBef>
              <a:buFontTx/>
              <a:buNone/>
            </a:pPr>
            <a:endParaRPr lang="en-US" altLang="en-US" sz="4000" dirty="0">
              <a:latin typeface="Avenir Book" pitchFamily="124" charset="0"/>
            </a:endParaRPr>
          </a:p>
          <a:p>
            <a:pPr eaLnBrk="1" hangingPunct="1">
              <a:spcBef>
                <a:spcPct val="10000"/>
              </a:spcBef>
              <a:buFontTx/>
              <a:buNone/>
            </a:pPr>
            <a:r>
              <a:rPr lang="en-US" altLang="en-US" sz="4000" b="1" u="sng" dirty="0">
                <a:latin typeface="Avenir Book" pitchFamily="124" charset="0"/>
              </a:rPr>
              <a:t>General Search strategy:</a:t>
            </a:r>
          </a:p>
          <a:p>
            <a:pPr eaLnBrk="1" hangingPunct="1">
              <a:spcBef>
                <a:spcPct val="10000"/>
              </a:spcBef>
              <a:buFontTx/>
              <a:buNone/>
            </a:pPr>
            <a:r>
              <a:rPr lang="en-US" altLang="en-US" sz="4000" dirty="0">
                <a:latin typeface="Avenir Book" pitchFamily="124" charset="0"/>
              </a:rPr>
              <a:t>(Copyright OR Injuries OR negligence OR Sexual Harassment OR assault OR Libel OR Religious freedom OR Funding OR Renovation OR 	Demolition OR Privacy OR  Purchasing OR Policies OR Outsourcing OR malpractice OR liability) </a:t>
            </a:r>
          </a:p>
          <a:p>
            <a:pPr eaLnBrk="1" hangingPunct="1">
              <a:spcBef>
                <a:spcPct val="10000"/>
              </a:spcBef>
              <a:buFontTx/>
              <a:buNone/>
            </a:pPr>
            <a:r>
              <a:rPr lang="en-US" altLang="en-US" sz="4000" dirty="0">
                <a:latin typeface="Avenir Book" pitchFamily="124" charset="0"/>
              </a:rPr>
              <a:t>	AND </a:t>
            </a:r>
          </a:p>
          <a:p>
            <a:pPr eaLnBrk="1" hangingPunct="1">
              <a:spcBef>
                <a:spcPct val="10000"/>
              </a:spcBef>
              <a:buFontTx/>
              <a:buNone/>
            </a:pPr>
            <a:r>
              <a:rPr lang="en-US" altLang="en-US" sz="4000" dirty="0">
                <a:latin typeface="Avenir Book" pitchFamily="124" charset="0"/>
              </a:rPr>
              <a:t>(lawsuit OR sued OR legal action OR  suit OR suit at law OR legal proceeding OR  judicial 	proceedings OR litigation OR legal process OR indictment) </a:t>
            </a:r>
          </a:p>
          <a:p>
            <a:pPr eaLnBrk="1" hangingPunct="1">
              <a:spcBef>
                <a:spcPct val="10000"/>
              </a:spcBef>
              <a:buFontTx/>
              <a:buNone/>
            </a:pPr>
            <a:r>
              <a:rPr lang="en-US" altLang="en-US" sz="4000" dirty="0">
                <a:latin typeface="Avenir Book" pitchFamily="124" charset="0"/>
              </a:rPr>
              <a:t>	AND</a:t>
            </a:r>
          </a:p>
          <a:p>
            <a:pPr eaLnBrk="1" hangingPunct="1">
              <a:spcBef>
                <a:spcPct val="10000"/>
              </a:spcBef>
              <a:buFontTx/>
              <a:buNone/>
            </a:pPr>
            <a:r>
              <a:rPr lang="en-US" altLang="en-US" sz="4000" dirty="0">
                <a:latin typeface="Avenir Book" pitchFamily="124" charset="0"/>
              </a:rPr>
              <a:t>(library OR libraries OR librarian)</a:t>
            </a:r>
          </a:p>
          <a:p>
            <a:pPr eaLnBrk="1" hangingPunct="1">
              <a:spcBef>
                <a:spcPct val="10000"/>
              </a:spcBef>
              <a:buFontTx/>
              <a:buNone/>
            </a:pPr>
            <a:r>
              <a:rPr lang="en-US" altLang="en-US" sz="4000" dirty="0">
                <a:latin typeface="Avenir Book" pitchFamily="124" charset="0"/>
              </a:rPr>
              <a:t>	AND </a:t>
            </a:r>
          </a:p>
          <a:p>
            <a:pPr eaLnBrk="1" hangingPunct="1">
              <a:spcBef>
                <a:spcPct val="10000"/>
              </a:spcBef>
              <a:buFontTx/>
              <a:buNone/>
            </a:pPr>
            <a:r>
              <a:rPr lang="en-US" altLang="en-US" sz="4000" dirty="0">
                <a:latin typeface="Avenir Book" pitchFamily="124" charset="0"/>
              </a:rPr>
              <a:t>(study OR studies)</a:t>
            </a:r>
          </a:p>
          <a:p>
            <a:pPr eaLnBrk="1" hangingPunct="1">
              <a:spcBef>
                <a:spcPct val="10000"/>
              </a:spcBef>
              <a:buFontTx/>
              <a:buNone/>
            </a:pPr>
            <a:endParaRPr lang="en-US" altLang="en-US" sz="3429" dirty="0">
              <a:latin typeface="Avenir Book" pitchFamily="124" charset="0"/>
            </a:endParaRPr>
          </a:p>
        </p:txBody>
      </p:sp>
      <p:sp>
        <p:nvSpPr>
          <p:cNvPr id="3077" name="Text Box 12">
            <a:extLst>
              <a:ext uri="{FF2B5EF4-FFF2-40B4-BE49-F238E27FC236}">
                <a16:creationId xmlns:a16="http://schemas.microsoft.com/office/drawing/2014/main" id="{ABAB37AF-A1FE-4F90-A2CD-2475996B6765}"/>
              </a:ext>
            </a:extLst>
          </p:cNvPr>
          <p:cNvSpPr txBox="1">
            <a:spLocks noChangeArrowheads="1"/>
          </p:cNvSpPr>
          <p:nvPr/>
        </p:nvSpPr>
        <p:spPr bwMode="auto">
          <a:xfrm>
            <a:off x="14828949" y="5349104"/>
            <a:ext cx="20643736" cy="30149067"/>
          </a:xfrm>
          <a:prstGeom prst="rect">
            <a:avLst/>
          </a:prstGeom>
          <a:solidFill>
            <a:schemeClr val="bg1"/>
          </a:solidFill>
          <a:ln w="38100">
            <a:solidFill>
              <a:srgbClr val="000000"/>
            </a:solidFill>
            <a:round/>
            <a:headEnd/>
            <a:tailEnd/>
          </a:ln>
        </p:spPr>
        <p:txBody>
          <a:bodyPr lIns="653143" tIns="326571" rIns="653143" bIns="653143"/>
          <a:lstStyle>
            <a:lvl1pPr>
              <a:spcBef>
                <a:spcPct val="20000"/>
              </a:spcBef>
              <a:buChar char="•"/>
              <a:tabLst>
                <a:tab pos="500063" algn="l"/>
              </a:tabLst>
              <a:defRPr sz="143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500063" algn="l"/>
              </a:tabLst>
              <a:defRPr sz="125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500063" algn="l"/>
              </a:tabLst>
              <a:defRPr sz="107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500063" algn="l"/>
              </a:tabLst>
              <a:defRPr sz="89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500063" algn="l"/>
              </a:tabLst>
              <a:defRPr sz="89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500063" algn="l"/>
              </a:tabLst>
              <a:defRPr sz="89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500063" algn="l"/>
              </a:tabLst>
              <a:defRPr sz="89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500063" algn="l"/>
              </a:tabLst>
              <a:defRPr sz="89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500063" algn="l"/>
              </a:tabLst>
              <a:defRPr sz="8900">
                <a:solidFill>
                  <a:schemeClr val="tx1"/>
                </a:solidFill>
                <a:latin typeface="Times New Roman" panose="02020603050405020304" pitchFamily="18" charset="0"/>
                <a:ea typeface="MS PGothic" panose="020B0600070205080204" pitchFamily="34" charset="-128"/>
              </a:defRPr>
            </a:lvl9pPr>
          </a:lstStyle>
          <a:p>
            <a:pPr algn="ctr" eaLnBrk="1" hangingPunct="1">
              <a:spcBef>
                <a:spcPct val="0"/>
              </a:spcBef>
              <a:buFontTx/>
              <a:buNone/>
            </a:pPr>
            <a:r>
              <a:rPr lang="en-US" altLang="en-US" sz="6000" b="1" dirty="0">
                <a:latin typeface="Arial" panose="020B0604020202020204" pitchFamily="34" charset="0"/>
                <a:cs typeface="Arial" panose="020B0604020202020204" pitchFamily="34" charset="0"/>
              </a:rPr>
              <a:t>Legal Research Strategy</a:t>
            </a:r>
          </a:p>
          <a:p>
            <a:pPr>
              <a:spcBef>
                <a:spcPts val="357"/>
              </a:spcBef>
              <a:buNone/>
            </a:pPr>
            <a:endParaRPr lang="en-US" altLang="ja-JP" sz="3429" dirty="0">
              <a:latin typeface="Avenir Book" pitchFamily="124" charset="0"/>
            </a:endParaRPr>
          </a:p>
          <a:p>
            <a:pPr>
              <a:spcBef>
                <a:spcPts val="357"/>
              </a:spcBef>
              <a:buNone/>
            </a:pPr>
            <a:endParaRPr lang="en-US" altLang="ja-JP" sz="3429" dirty="0">
              <a:latin typeface="Avenir Book" pitchFamily="124" charset="0"/>
            </a:endParaRPr>
          </a:p>
          <a:p>
            <a:pPr>
              <a:spcBef>
                <a:spcPts val="357"/>
              </a:spcBef>
              <a:buNone/>
            </a:pPr>
            <a:endParaRPr lang="en-US" altLang="ja-JP" sz="3429" dirty="0">
              <a:latin typeface="Avenir Book" pitchFamily="124" charset="0"/>
            </a:endParaRPr>
          </a:p>
          <a:p>
            <a:pPr>
              <a:spcBef>
                <a:spcPts val="357"/>
              </a:spcBef>
              <a:buNone/>
            </a:pPr>
            <a:endParaRPr lang="en-US" altLang="ja-JP" sz="3429" dirty="0">
              <a:latin typeface="Avenir Book" pitchFamily="124" charset="0"/>
            </a:endParaRPr>
          </a:p>
          <a:p>
            <a:pPr eaLnBrk="1" hangingPunct="1">
              <a:spcBef>
                <a:spcPct val="50000"/>
              </a:spcBef>
              <a:buFontTx/>
              <a:buNone/>
            </a:pPr>
            <a:endParaRPr lang="en-US" altLang="en-US" sz="3429" dirty="0">
              <a:solidFill>
                <a:schemeClr val="accent2"/>
              </a:solidFill>
              <a:latin typeface="Avenir Book" pitchFamily="124" charset="0"/>
            </a:endParaRPr>
          </a:p>
          <a:p>
            <a:pPr eaLnBrk="1" hangingPunct="1">
              <a:spcBef>
                <a:spcPct val="50000"/>
              </a:spcBef>
              <a:buFontTx/>
              <a:buNone/>
            </a:pPr>
            <a:endParaRPr lang="en-US" altLang="en-US" sz="2000" i="1" dirty="0">
              <a:solidFill>
                <a:schemeClr val="accent2"/>
              </a:solidFill>
              <a:latin typeface="Avenir Book" pitchFamily="124" charset="0"/>
            </a:endParaRPr>
          </a:p>
        </p:txBody>
      </p:sp>
      <p:sp>
        <p:nvSpPr>
          <p:cNvPr id="3078" name="Text Box 13">
            <a:extLst>
              <a:ext uri="{FF2B5EF4-FFF2-40B4-BE49-F238E27FC236}">
                <a16:creationId xmlns:a16="http://schemas.microsoft.com/office/drawing/2014/main" id="{7C815705-F372-4CC9-B30B-1E0004EBEA7B}"/>
              </a:ext>
            </a:extLst>
          </p:cNvPr>
          <p:cNvSpPr txBox="1">
            <a:spLocks noChangeArrowheads="1"/>
          </p:cNvSpPr>
          <p:nvPr/>
        </p:nvSpPr>
        <p:spPr bwMode="auto">
          <a:xfrm>
            <a:off x="1103315" y="36512853"/>
            <a:ext cx="34369370" cy="2886507"/>
          </a:xfrm>
          <a:prstGeom prst="rect">
            <a:avLst/>
          </a:prstGeom>
          <a:solidFill>
            <a:schemeClr val="bg1"/>
          </a:solidFill>
          <a:ln w="38100">
            <a:solidFill>
              <a:srgbClr val="000000"/>
            </a:solidFill>
            <a:round/>
            <a:headEnd/>
            <a:tailEnd/>
          </a:ln>
        </p:spPr>
        <p:txBody>
          <a:bodyPr lIns="653143" tIns="326571" rIns="653143" bIns="653143" anchor="t"/>
          <a:lstStyle>
            <a:lvl1pPr>
              <a:spcBef>
                <a:spcPct val="20000"/>
              </a:spcBef>
              <a:buChar char="•"/>
              <a:tabLst>
                <a:tab pos="635000" algn="l"/>
              </a:tabLst>
              <a:defRPr sz="143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tabLst>
                <a:tab pos="635000" algn="l"/>
              </a:tabLst>
              <a:defRPr sz="125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tabLst>
                <a:tab pos="635000" algn="l"/>
              </a:tabLst>
              <a:defRPr sz="107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tabLst>
                <a:tab pos="635000" algn="l"/>
              </a:tabLst>
              <a:defRPr sz="89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tabLst>
                <a:tab pos="635000" algn="l"/>
              </a:tabLst>
              <a:defRPr sz="89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tabLst>
                <a:tab pos="635000" algn="l"/>
              </a:tabLst>
              <a:defRPr sz="89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tabLst>
                <a:tab pos="635000" algn="l"/>
              </a:tabLst>
              <a:defRPr sz="89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tabLst>
                <a:tab pos="635000" algn="l"/>
              </a:tabLst>
              <a:defRPr sz="89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tabLst>
                <a:tab pos="635000" algn="l"/>
              </a:tabLst>
              <a:defRPr sz="8900">
                <a:solidFill>
                  <a:schemeClr val="tx1"/>
                </a:solidFill>
                <a:latin typeface="Times New Roman" panose="02020603050405020304" pitchFamily="18" charset="0"/>
                <a:ea typeface="MS PGothic" panose="020B0600070205080204" pitchFamily="34" charset="-128"/>
              </a:defRPr>
            </a:lvl9pPr>
          </a:lstStyle>
          <a:p>
            <a:pPr eaLnBrk="1" hangingPunct="1">
              <a:spcBef>
                <a:spcPct val="50000"/>
              </a:spcBef>
              <a:buFontTx/>
              <a:buNone/>
            </a:pPr>
            <a:r>
              <a:rPr lang="en-US" altLang="en-US" sz="6000" b="1" dirty="0">
                <a:latin typeface="Arial" panose="020B0604020202020204" pitchFamily="34" charset="0"/>
                <a:cs typeface="Arial" panose="020B0604020202020204" pitchFamily="34" charset="0"/>
              </a:rPr>
              <a:t>Next Steps</a:t>
            </a:r>
            <a:endParaRPr lang="en-US" altLang="ja-JP" sz="6000" dirty="0">
              <a:latin typeface="Avenir Book"/>
            </a:endParaRPr>
          </a:p>
          <a:p>
            <a:pPr>
              <a:spcBef>
                <a:spcPct val="50000"/>
              </a:spcBef>
              <a:buNone/>
            </a:pPr>
            <a:endParaRPr lang="en-US" altLang="ja-JP" sz="3429" dirty="0">
              <a:latin typeface="Avenir Book"/>
            </a:endParaRPr>
          </a:p>
          <a:p>
            <a:pPr>
              <a:spcBef>
                <a:spcPct val="50000"/>
              </a:spcBef>
              <a:buNone/>
            </a:pPr>
            <a:endParaRPr lang="en-US" altLang="ja-JP" sz="3429" dirty="0">
              <a:latin typeface="Avenir Book" pitchFamily="124" charset="0"/>
            </a:endParaRPr>
          </a:p>
        </p:txBody>
      </p:sp>
      <p:sp>
        <p:nvSpPr>
          <p:cNvPr id="3083" name="Text Box 70">
            <a:extLst>
              <a:ext uri="{FF2B5EF4-FFF2-40B4-BE49-F238E27FC236}">
                <a16:creationId xmlns:a16="http://schemas.microsoft.com/office/drawing/2014/main" id="{81C232E2-B94A-4A63-B069-8969C5B2051C}"/>
              </a:ext>
            </a:extLst>
          </p:cNvPr>
          <p:cNvSpPr txBox="1">
            <a:spLocks noChangeArrowheads="1"/>
          </p:cNvSpPr>
          <p:nvPr/>
        </p:nvSpPr>
        <p:spPr bwMode="auto">
          <a:xfrm>
            <a:off x="1103314" y="13353928"/>
            <a:ext cx="12307885" cy="3241473"/>
          </a:xfrm>
          <a:prstGeom prst="rect">
            <a:avLst/>
          </a:prstGeom>
          <a:solidFill>
            <a:schemeClr val="bg1"/>
          </a:solidFill>
          <a:ln w="38100">
            <a:solidFill>
              <a:srgbClr val="000000"/>
            </a:solidFill>
            <a:round/>
            <a:headEnd/>
            <a:tailEnd/>
          </a:ln>
        </p:spPr>
        <p:txBody>
          <a:bodyPr lIns="653143" tIns="326571" rIns="653143" bIns="653143"/>
          <a:lstStyle>
            <a:lvl1pPr>
              <a:spcBef>
                <a:spcPct val="20000"/>
              </a:spcBef>
              <a:buChar char="•"/>
              <a:defRPr sz="143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125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sz="107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89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89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89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89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89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8900">
                <a:solidFill>
                  <a:schemeClr val="tx1"/>
                </a:solidFill>
                <a:latin typeface="Times New Roman" panose="02020603050405020304" pitchFamily="18" charset="0"/>
                <a:ea typeface="MS PGothic" panose="020B0600070205080204" pitchFamily="34" charset="-128"/>
              </a:defRPr>
            </a:lvl9pPr>
          </a:lstStyle>
          <a:p>
            <a:pPr algn="just" eaLnBrk="1" hangingPunct="1">
              <a:spcBef>
                <a:spcPct val="0"/>
              </a:spcBef>
              <a:buFontTx/>
              <a:buNone/>
            </a:pPr>
            <a:r>
              <a:rPr lang="en-US" altLang="en-US" sz="6000" b="1" dirty="0">
                <a:latin typeface="Arial" panose="020B0604020202020204" pitchFamily="34" charset="0"/>
                <a:cs typeface="Arial" panose="020B0604020202020204" pitchFamily="34" charset="0"/>
              </a:rPr>
              <a:t>Survey Link</a:t>
            </a:r>
          </a:p>
          <a:p>
            <a:pPr eaLnBrk="1" hangingPunct="1">
              <a:spcBef>
                <a:spcPct val="10000"/>
              </a:spcBef>
              <a:buNone/>
            </a:pPr>
            <a:endParaRPr lang="en-US" altLang="ja-JP" sz="1200" dirty="0">
              <a:latin typeface="Avenir Book" pitchFamily="124" charset="0"/>
            </a:endParaRPr>
          </a:p>
          <a:p>
            <a:pPr eaLnBrk="1" hangingPunct="1">
              <a:spcBef>
                <a:spcPct val="10000"/>
              </a:spcBef>
              <a:buNone/>
            </a:pPr>
            <a:r>
              <a:rPr lang="en-US" altLang="ja-JP" sz="4000" dirty="0">
                <a:latin typeface="Avenir Book" pitchFamily="124" charset="0"/>
              </a:rPr>
              <a:t>Survey collection ends: Nov. 18</a:t>
            </a:r>
            <a:r>
              <a:rPr lang="en-US" altLang="ja-JP" sz="4000" baseline="30000" dirty="0">
                <a:latin typeface="Avenir Book" pitchFamily="124" charset="0"/>
              </a:rPr>
              <a:t>th</a:t>
            </a:r>
            <a:r>
              <a:rPr lang="en-US" altLang="ja-JP" sz="4000" dirty="0">
                <a:latin typeface="Avenir Book" pitchFamily="124" charset="0"/>
              </a:rPr>
              <a:t> </a:t>
            </a:r>
          </a:p>
          <a:p>
            <a:pPr eaLnBrk="1" hangingPunct="1">
              <a:spcBef>
                <a:spcPct val="10000"/>
              </a:spcBef>
              <a:buFontTx/>
              <a:buNone/>
            </a:pPr>
            <a:r>
              <a:rPr lang="en-US" altLang="en-US" sz="4000" dirty="0">
                <a:latin typeface="Avenir Book" pitchFamily="124" charset="0"/>
                <a:hlinkClick r:id="rId3">
                  <a:extLst>
                    <a:ext uri="{A12FA001-AC4F-418D-AE19-62706E023703}">
                      <ahyp:hlinkClr xmlns:ahyp="http://schemas.microsoft.com/office/drawing/2018/hyperlinkcolor" val="tx"/>
                    </a:ext>
                  </a:extLst>
                </a:hlinkClick>
              </a:rPr>
              <a:t>bit.ly/SurveyUofSC2019</a:t>
            </a:r>
            <a:endParaRPr lang="en-US" altLang="en-US" sz="2000" dirty="0">
              <a:latin typeface="Avenir Book" pitchFamily="124" charset="0"/>
            </a:endParaRPr>
          </a:p>
          <a:p>
            <a:pPr eaLnBrk="1" hangingPunct="1">
              <a:spcBef>
                <a:spcPct val="10000"/>
              </a:spcBef>
              <a:buFontTx/>
              <a:buNone/>
            </a:pPr>
            <a:endParaRPr lang="en-US" altLang="en-US" sz="2000" dirty="0">
              <a:latin typeface="Avenir Book" pitchFamily="124" charset="0"/>
            </a:endParaRPr>
          </a:p>
        </p:txBody>
      </p:sp>
      <p:sp>
        <p:nvSpPr>
          <p:cNvPr id="3079" name="Text Box 14">
            <a:extLst>
              <a:ext uri="{FF2B5EF4-FFF2-40B4-BE49-F238E27FC236}">
                <a16:creationId xmlns:a16="http://schemas.microsoft.com/office/drawing/2014/main" id="{E1D5CC15-FB5B-4D1B-BBF8-A46F433DFEE8}"/>
              </a:ext>
            </a:extLst>
          </p:cNvPr>
          <p:cNvSpPr txBox="1">
            <a:spLocks noChangeArrowheads="1"/>
          </p:cNvSpPr>
          <p:nvPr/>
        </p:nvSpPr>
        <p:spPr bwMode="auto">
          <a:xfrm>
            <a:off x="1103313" y="2958230"/>
            <a:ext cx="34369370" cy="224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lIns="195943" tIns="195943" rIns="195943" bIns="195943" anchor="ctr">
            <a:spAutoFit/>
          </a:bodyPr>
          <a:lstStyle>
            <a:lvl1pPr>
              <a:spcBef>
                <a:spcPct val="20000"/>
              </a:spcBef>
              <a:buChar char="•"/>
              <a:defRPr sz="143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125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sz="107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89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89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89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89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89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8900">
                <a:solidFill>
                  <a:schemeClr val="tx1"/>
                </a:solidFill>
                <a:latin typeface="Times New Roman" panose="02020603050405020304" pitchFamily="18" charset="0"/>
                <a:ea typeface="MS PGothic" panose="020B0600070205080204" pitchFamily="34" charset="-128"/>
              </a:defRPr>
            </a:lvl9pPr>
          </a:lstStyle>
          <a:p>
            <a:pPr algn="ctr">
              <a:spcBef>
                <a:spcPct val="50000"/>
              </a:spcBef>
              <a:buNone/>
            </a:pPr>
            <a:r>
              <a:rPr lang="en-US" altLang="en-US" sz="6000" b="1" dirty="0">
                <a:solidFill>
                  <a:schemeClr val="bg1"/>
                </a:solidFill>
                <a:latin typeface="Avenir Book"/>
                <a:ea typeface="MS PGothic"/>
              </a:rPr>
              <a:t>Kristina Schwoebel</a:t>
            </a:r>
            <a:r>
              <a:rPr lang="en-US" altLang="en-US" sz="6000" dirty="0">
                <a:solidFill>
                  <a:schemeClr val="bg1"/>
                </a:solidFill>
                <a:latin typeface="Avenir Book"/>
                <a:ea typeface="MS PGothic"/>
              </a:rPr>
              <a:t>, Sciences and Computing Librarian, Thomas Cooper Library, University of South Carolina</a:t>
            </a:r>
            <a:br>
              <a:rPr lang="en-US" altLang="en-US" sz="6000" dirty="0">
                <a:solidFill>
                  <a:schemeClr val="bg1"/>
                </a:solidFill>
                <a:latin typeface="Avenir Book"/>
                <a:ea typeface="MS PGothic"/>
              </a:rPr>
            </a:br>
            <a:r>
              <a:rPr lang="en-US" altLang="en-US" sz="6000" b="1" dirty="0">
                <a:solidFill>
                  <a:schemeClr val="bg1"/>
                </a:solidFill>
                <a:latin typeface="Avenir Book"/>
                <a:ea typeface="MS PGothic"/>
              </a:rPr>
              <a:t>Eve </a:t>
            </a:r>
            <a:r>
              <a:rPr lang="en-US" altLang="en-US" sz="6000" b="1" dirty="0" err="1">
                <a:solidFill>
                  <a:schemeClr val="bg1"/>
                </a:solidFill>
                <a:latin typeface="Avenir Book"/>
                <a:ea typeface="MS PGothic"/>
              </a:rPr>
              <a:t>Ross</a:t>
            </a:r>
            <a:r>
              <a:rPr lang="en-US" altLang="en-US" sz="6000" dirty="0" err="1">
                <a:solidFill>
                  <a:schemeClr val="bg1"/>
                </a:solidFill>
                <a:latin typeface="Avenir Book"/>
                <a:ea typeface="MS PGothic"/>
              </a:rPr>
              <a:t>,</a:t>
            </a:r>
            <a:r>
              <a:rPr lang="en-US" altLang="en-US" sz="6000" dirty="0">
                <a:solidFill>
                  <a:schemeClr val="bg1"/>
                </a:solidFill>
                <a:latin typeface="Avenir Book"/>
                <a:ea typeface="MS PGothic"/>
              </a:rPr>
              <a:t> Reference Librarian, Law Library, University of South Carolina</a:t>
            </a:r>
          </a:p>
        </p:txBody>
      </p:sp>
      <p:sp>
        <p:nvSpPr>
          <p:cNvPr id="3" name="Rectangle 180">
            <a:extLst>
              <a:ext uri="{FF2B5EF4-FFF2-40B4-BE49-F238E27FC236}">
                <a16:creationId xmlns:a16="http://schemas.microsoft.com/office/drawing/2014/main" id="{5F71A9CF-2FB8-47B0-B926-3CF2965B6CCC}"/>
              </a:ext>
            </a:extLst>
          </p:cNvPr>
          <p:cNvSpPr>
            <a:spLocks noChangeArrowheads="1"/>
          </p:cNvSpPr>
          <p:nvPr/>
        </p:nvSpPr>
        <p:spPr bwMode="auto">
          <a:xfrm>
            <a:off x="1103313" y="754063"/>
            <a:ext cx="34369370" cy="2377574"/>
          </a:xfrm>
          <a:prstGeom prst="rect">
            <a:avLst/>
          </a:prstGeom>
          <a:noFill/>
          <a:ln>
            <a:noFill/>
          </a:ln>
        </p:spPr>
        <p:txBody>
          <a:bodyPr wrap="square" anchor="ctr">
            <a:spAutoFit/>
          </a:bodyPr>
          <a:lstStyle/>
          <a:p>
            <a:pPr algn="ctr" eaLnBrk="1" hangingPunct="1">
              <a:lnSpc>
                <a:spcPct val="90000"/>
              </a:lnSpc>
              <a:defRPr/>
            </a:pPr>
            <a:r>
              <a:rPr lang="en-US" sz="8500" b="1" dirty="0">
                <a:solidFill>
                  <a:schemeClr val="bg1"/>
                </a:solidFill>
                <a:latin typeface="Arial Black"/>
                <a:ea typeface="ＭＳ Ｐゴシック"/>
                <a:cs typeface="Avenir Heavy"/>
              </a:rPr>
              <a:t>What Gets Libraries Sued: </a:t>
            </a:r>
            <a:br>
              <a:rPr lang="en-US" sz="8000" b="1" dirty="0">
                <a:solidFill>
                  <a:schemeClr val="bg1"/>
                </a:solidFill>
                <a:latin typeface="Arial Black"/>
                <a:ea typeface="ＭＳ Ｐゴシック" charset="0"/>
                <a:cs typeface="Avenir Heavy"/>
              </a:rPr>
            </a:br>
            <a:r>
              <a:rPr lang="en-US" sz="8000" b="1" dirty="0">
                <a:solidFill>
                  <a:schemeClr val="bg1"/>
                </a:solidFill>
                <a:latin typeface="Arial Black"/>
                <a:ea typeface="ＭＳ Ｐゴシック"/>
                <a:cs typeface="Avenir Heavy"/>
              </a:rPr>
              <a:t>Measuring Librarian Fears against Statistical Realities</a:t>
            </a:r>
          </a:p>
        </p:txBody>
      </p:sp>
      <p:sp>
        <p:nvSpPr>
          <p:cNvPr id="4" name="TextBox 3">
            <a:extLst>
              <a:ext uri="{FF2B5EF4-FFF2-40B4-BE49-F238E27FC236}">
                <a16:creationId xmlns:a16="http://schemas.microsoft.com/office/drawing/2014/main" id="{6A4622B6-9B5B-40BB-9CA9-7681C249B95C}"/>
              </a:ext>
            </a:extLst>
          </p:cNvPr>
          <p:cNvSpPr txBox="1"/>
          <p:nvPr/>
        </p:nvSpPr>
        <p:spPr>
          <a:xfrm>
            <a:off x="15316201" y="7092270"/>
            <a:ext cx="18814845" cy="28407777"/>
          </a:xfrm>
          <a:prstGeom prst="rect">
            <a:avLst/>
          </a:prstGeom>
          <a:noFill/>
        </p:spPr>
        <p:txBody>
          <a:bodyPr wrap="square" anchor="t">
            <a:spAutoFit/>
          </a:bodyPr>
          <a:lstStyle/>
          <a:p>
            <a:pPr eaLnBrk="1" hangingPunct="1">
              <a:defRPr/>
            </a:pPr>
            <a:r>
              <a:rPr lang="en-US" sz="4000" b="1" u="sng" dirty="0">
                <a:latin typeface="Avenir Book"/>
              </a:rPr>
              <a:t>Search Limitations and Restrictions:</a:t>
            </a:r>
          </a:p>
          <a:p>
            <a:pPr marL="326390" indent="-326390">
              <a:spcBef>
                <a:spcPts val="600"/>
              </a:spcBef>
              <a:buFont typeface="Arial" panose="020B0604020202020204" pitchFamily="34" charset="0"/>
              <a:buChar char="•"/>
              <a:defRPr/>
            </a:pPr>
            <a:r>
              <a:rPr lang="en-US" sz="4000" dirty="0">
                <a:latin typeface="Avenir Book"/>
              </a:rPr>
              <a:t>State Trial Court Data limited by County records online availability</a:t>
            </a:r>
          </a:p>
          <a:p>
            <a:pPr marL="326390" indent="-326390">
              <a:spcBef>
                <a:spcPts val="600"/>
              </a:spcBef>
              <a:buFont typeface="Arial" panose="020B0604020202020204" pitchFamily="34" charset="0"/>
              <a:buChar char="•"/>
              <a:defRPr/>
            </a:pPr>
            <a:r>
              <a:rPr lang="en-US" sz="4000" dirty="0">
                <a:latin typeface="Avenir Book"/>
              </a:rPr>
              <a:t>Date limit set from 2000-present</a:t>
            </a:r>
          </a:p>
          <a:p>
            <a:pPr marL="326390" indent="-326390">
              <a:spcBef>
                <a:spcPts val="600"/>
              </a:spcBef>
              <a:buFont typeface="Arial" panose="020B0604020202020204" pitchFamily="34" charset="0"/>
              <a:buChar char="•"/>
              <a:defRPr/>
            </a:pPr>
            <a:r>
              <a:rPr lang="en-US" sz="4000" dirty="0">
                <a:latin typeface="Avenir Book"/>
              </a:rPr>
              <a:t>Search includes Academic, Public, and School libraries. Archives, special libraries, and prison libraries are excluded.</a:t>
            </a:r>
          </a:p>
          <a:p>
            <a:pPr marL="326390" indent="-326390">
              <a:spcBef>
                <a:spcPts val="600"/>
              </a:spcBef>
              <a:buFont typeface="Arial" panose="020B0604020202020204" pitchFamily="34" charset="0"/>
              <a:buChar char="•"/>
              <a:defRPr/>
            </a:pPr>
            <a:r>
              <a:rPr lang="en-US" sz="4000" dirty="0">
                <a:latin typeface="Avenir Book"/>
              </a:rPr>
              <a:t>Results include only cases that were filed in court and made part of the public record. Potential cases that may have been settled through mediation or arbitration or otherwise kept confidential would not be included.</a:t>
            </a: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eaLnBrk="1" hangingPunct="1">
              <a:defRPr/>
            </a:pPr>
            <a:endParaRPr lang="en-US" sz="4000" b="1" u="sng" dirty="0">
              <a:latin typeface="Avenir Book"/>
            </a:endParaRPr>
          </a:p>
          <a:p>
            <a:pPr>
              <a:defRPr/>
            </a:pPr>
            <a:endParaRPr lang="en-US" sz="4000" b="1" u="sng" dirty="0">
              <a:latin typeface="Avenir Book"/>
            </a:endParaRPr>
          </a:p>
          <a:p>
            <a:pPr>
              <a:defRPr/>
            </a:pPr>
            <a:endParaRPr lang="en-US" sz="4000" dirty="0">
              <a:latin typeface="Avenir Book"/>
            </a:endParaRPr>
          </a:p>
          <a:p>
            <a:pPr eaLnBrk="1" hangingPunct="1">
              <a:defRPr/>
            </a:pPr>
            <a:r>
              <a:rPr lang="en-US" sz="4000" b="1" u="sng" dirty="0">
                <a:latin typeface="Avenir Book"/>
              </a:rPr>
              <a:t>Disclaimer:</a:t>
            </a:r>
          </a:p>
          <a:p>
            <a:pPr eaLnBrk="1" hangingPunct="1">
              <a:defRPr/>
            </a:pPr>
            <a:r>
              <a:rPr lang="en-US" sz="4000" dirty="0">
                <a:latin typeface="Avenir Book"/>
              </a:rPr>
              <a:t>Our inclusion of a case or category in our results only indicates that our search located it in the public record. It is not a statement as to anything that may or may not have happened, nor as to the validity of any claims or defenses in the case or category. </a:t>
            </a:r>
          </a:p>
        </p:txBody>
      </p:sp>
      <p:pic>
        <p:nvPicPr>
          <p:cNvPr id="3084" name="Picture 1">
            <a:extLst>
              <a:ext uri="{FF2B5EF4-FFF2-40B4-BE49-F238E27FC236}">
                <a16:creationId xmlns:a16="http://schemas.microsoft.com/office/drawing/2014/main" id="{AF27BBA7-5208-43E3-AD94-EB0DEDECF5D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50744"/>
          <a:stretch/>
        </p:blipFill>
        <p:spPr bwMode="auto">
          <a:xfrm>
            <a:off x="15316201" y="12759149"/>
            <a:ext cx="11848893" cy="8952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6A0154AF-999F-4181-9A63-5AD8D5C80726}"/>
              </a:ext>
            </a:extLst>
          </p:cNvPr>
          <p:cNvPicPr>
            <a:picLocks noChangeAspect="1"/>
          </p:cNvPicPr>
          <p:nvPr/>
        </p:nvPicPr>
        <p:blipFill>
          <a:blip r:embed="rId5"/>
          <a:stretch>
            <a:fillRect/>
          </a:stretch>
        </p:blipFill>
        <p:spPr>
          <a:xfrm>
            <a:off x="10569849" y="13669857"/>
            <a:ext cx="2676983" cy="2744754"/>
          </a:xfrm>
          <a:prstGeom prst="rect">
            <a:avLst/>
          </a:prstGeom>
        </p:spPr>
      </p:pic>
      <p:pic>
        <p:nvPicPr>
          <p:cNvPr id="14" name="Picture 1">
            <a:extLst>
              <a:ext uri="{FF2B5EF4-FFF2-40B4-BE49-F238E27FC236}">
                <a16:creationId xmlns:a16="http://schemas.microsoft.com/office/drawing/2014/main" id="{CF1E3561-3617-484A-993F-ABF167A834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9359"/>
          <a:stretch/>
        </p:blipFill>
        <p:spPr bwMode="auto">
          <a:xfrm>
            <a:off x="22784768" y="22726041"/>
            <a:ext cx="11763882" cy="91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F3D5B512-E75A-40DB-AEB5-19ACF63F0420}"/>
              </a:ext>
            </a:extLst>
          </p:cNvPr>
          <p:cNvSpPr/>
          <p:nvPr/>
        </p:nvSpPr>
        <p:spPr>
          <a:xfrm>
            <a:off x="27127587" y="13457544"/>
            <a:ext cx="7490712" cy="6863417"/>
          </a:xfrm>
          <a:prstGeom prst="rect">
            <a:avLst/>
          </a:prstGeom>
        </p:spPr>
        <p:txBody>
          <a:bodyPr wrap="square">
            <a:spAutoFit/>
          </a:bodyPr>
          <a:lstStyle/>
          <a:p>
            <a:pPr>
              <a:defRPr/>
            </a:pPr>
            <a:r>
              <a:rPr lang="en-US" sz="4000" b="1" u="sng" dirty="0">
                <a:latin typeface="Avenir Book"/>
              </a:rPr>
              <a:t>Federal Trial Court Documents:</a:t>
            </a:r>
          </a:p>
          <a:p>
            <a:pPr marL="326592" indent="-326592">
              <a:buFont typeface="Arial" panose="020B0604020202020204" pitchFamily="34" charset="0"/>
              <a:buChar char="•"/>
              <a:defRPr/>
            </a:pPr>
            <a:r>
              <a:rPr lang="en-US" sz="4000" dirty="0">
                <a:latin typeface="Avenir Book"/>
              </a:rPr>
              <a:t>Search performed in Bloomberg Law Dockets</a:t>
            </a:r>
          </a:p>
          <a:p>
            <a:pPr marL="326592" indent="-326592">
              <a:buFont typeface="Arial" panose="020B0604020202020204" pitchFamily="34" charset="0"/>
              <a:buChar char="•"/>
              <a:defRPr/>
            </a:pPr>
            <a:r>
              <a:rPr lang="en-US" sz="4000" dirty="0">
                <a:latin typeface="Avenir Book"/>
              </a:rPr>
              <a:t>Keyword search </a:t>
            </a:r>
            <a:r>
              <a:rPr lang="en-US" sz="4000" dirty="0" err="1">
                <a:latin typeface="Avenir Book"/>
              </a:rPr>
              <a:t>librar</a:t>
            </a:r>
            <a:r>
              <a:rPr lang="en-US" sz="4000" dirty="0">
                <a:latin typeface="Avenir Book"/>
              </a:rPr>
              <a:t>!</a:t>
            </a:r>
          </a:p>
          <a:p>
            <a:pPr marL="326592" indent="-326592">
              <a:buFont typeface="Arial" panose="020B0604020202020204" pitchFamily="34" charset="0"/>
              <a:buChar char="•"/>
              <a:defRPr/>
            </a:pPr>
            <a:endParaRPr lang="en-US" sz="4000" dirty="0">
              <a:latin typeface="Avenir Book"/>
            </a:endParaRPr>
          </a:p>
          <a:p>
            <a:pPr marL="326592" indent="-326592">
              <a:buFont typeface="Arial" panose="020B0604020202020204" pitchFamily="34" charset="0"/>
              <a:buChar char="•"/>
              <a:defRPr/>
            </a:pPr>
            <a:endParaRPr lang="en-US" sz="4000" dirty="0">
              <a:latin typeface="Avenir Book"/>
            </a:endParaRPr>
          </a:p>
          <a:p>
            <a:pPr>
              <a:defRPr/>
            </a:pPr>
            <a:r>
              <a:rPr lang="en-US" sz="4000" b="1" u="sng" dirty="0">
                <a:latin typeface="Avenir Book"/>
              </a:rPr>
              <a:t>State Supreme Court and </a:t>
            </a:r>
            <a:br>
              <a:rPr lang="en-US" sz="4000" b="1" u="sng" dirty="0">
                <a:latin typeface="Avenir Book"/>
              </a:rPr>
            </a:br>
            <a:r>
              <a:rPr lang="en-US" sz="4000" b="1" u="sng" dirty="0">
                <a:latin typeface="Avenir Book"/>
              </a:rPr>
              <a:t>Court of Appeals Documents:</a:t>
            </a:r>
          </a:p>
          <a:p>
            <a:pPr marL="326592" indent="-326592">
              <a:buFont typeface="Arial" panose="020B0604020202020204" pitchFamily="34" charset="0"/>
              <a:buChar char="•"/>
              <a:defRPr/>
            </a:pPr>
            <a:r>
              <a:rPr lang="en-US" sz="4000" dirty="0">
                <a:latin typeface="Avenir Book"/>
              </a:rPr>
              <a:t>Searched Westlaw</a:t>
            </a:r>
          </a:p>
          <a:p>
            <a:pPr marL="326592" indent="-326592">
              <a:buFont typeface="Arial" panose="020B0604020202020204" pitchFamily="34" charset="0"/>
              <a:buChar char="•"/>
              <a:defRPr/>
            </a:pPr>
            <a:r>
              <a:rPr lang="en-US" sz="4000" dirty="0">
                <a:latin typeface="Avenir Book"/>
              </a:rPr>
              <a:t>Keyword search </a:t>
            </a:r>
            <a:r>
              <a:rPr lang="en-US" sz="4000" dirty="0" err="1">
                <a:latin typeface="Avenir Book"/>
              </a:rPr>
              <a:t>librar</a:t>
            </a:r>
            <a:r>
              <a:rPr lang="en-US" sz="4000" dirty="0">
                <a:latin typeface="Avenir Book"/>
              </a:rPr>
              <a:t>! NOT corrections</a:t>
            </a:r>
          </a:p>
        </p:txBody>
      </p:sp>
      <p:sp>
        <p:nvSpPr>
          <p:cNvPr id="6" name="Rectangle 5">
            <a:extLst>
              <a:ext uri="{FF2B5EF4-FFF2-40B4-BE49-F238E27FC236}">
                <a16:creationId xmlns:a16="http://schemas.microsoft.com/office/drawing/2014/main" id="{23B968DE-E7C6-4FE8-939C-96B28BA27FBE}"/>
              </a:ext>
            </a:extLst>
          </p:cNvPr>
          <p:cNvSpPr/>
          <p:nvPr/>
        </p:nvSpPr>
        <p:spPr>
          <a:xfrm>
            <a:off x="15487796" y="22551333"/>
            <a:ext cx="7336372" cy="8710077"/>
          </a:xfrm>
          <a:prstGeom prst="rect">
            <a:avLst/>
          </a:prstGeom>
        </p:spPr>
        <p:txBody>
          <a:bodyPr wrap="square" anchor="t">
            <a:spAutoFit/>
          </a:bodyPr>
          <a:lstStyle/>
          <a:p>
            <a:pPr>
              <a:defRPr/>
            </a:pPr>
            <a:r>
              <a:rPr lang="en-US" sz="4000" b="1" u="sng" dirty="0">
                <a:latin typeface="Avenir Book"/>
              </a:rPr>
              <a:t>State Trial Court Documents:</a:t>
            </a:r>
          </a:p>
          <a:p>
            <a:pPr marL="326390" indent="-326390">
              <a:buFont typeface="Arial" panose="020B0604020202020204" pitchFamily="34" charset="0"/>
              <a:buChar char="•"/>
              <a:defRPr/>
            </a:pPr>
            <a:r>
              <a:rPr lang="en-US" sz="4000" dirty="0">
                <a:latin typeface="Avenir Book"/>
              </a:rPr>
              <a:t>Searched Bloomberg Law Dockets</a:t>
            </a:r>
            <a:endParaRPr lang="en-US" sz="4000" dirty="0">
              <a:latin typeface="Avenir Book"/>
              <a:cs typeface="Calibri" panose="020F0502020204030204"/>
            </a:endParaRPr>
          </a:p>
          <a:p>
            <a:pPr marL="326390" indent="-326390">
              <a:buFont typeface="Arial" panose="020B0604020202020204" pitchFamily="34" charset="0"/>
              <a:buChar char="•"/>
              <a:defRPr/>
            </a:pPr>
            <a:r>
              <a:rPr lang="en-US" sz="4000" dirty="0">
                <a:latin typeface="Avenir Book"/>
              </a:rPr>
              <a:t>Keyword search </a:t>
            </a:r>
            <a:r>
              <a:rPr lang="en-US" sz="4000" dirty="0" err="1">
                <a:latin typeface="Avenir Book"/>
              </a:rPr>
              <a:t>librar</a:t>
            </a:r>
            <a:r>
              <a:rPr lang="en-US" sz="4000" dirty="0">
                <a:latin typeface="Avenir Book"/>
              </a:rPr>
              <a:t>! </a:t>
            </a:r>
          </a:p>
          <a:p>
            <a:pPr marL="326390" indent="-326390">
              <a:buFont typeface="Arial" panose="020B0604020202020204" pitchFamily="34" charset="0"/>
              <a:buChar char="•"/>
              <a:defRPr/>
            </a:pPr>
            <a:r>
              <a:rPr lang="en-US" sz="4000" dirty="0">
                <a:latin typeface="Avenir Book"/>
                <a:cs typeface="Calibri" panose="020F0502020204030204"/>
              </a:rPr>
              <a:t>Full documents only available for 2 counties</a:t>
            </a:r>
          </a:p>
          <a:p>
            <a:pPr marL="326390" indent="-326390">
              <a:buFont typeface="Arial" panose="020B0604020202020204" pitchFamily="34" charset="0"/>
              <a:buChar char="•"/>
              <a:defRPr/>
            </a:pPr>
            <a:endParaRPr lang="en-US" sz="4000" dirty="0">
              <a:latin typeface="Avenir Book"/>
              <a:cs typeface="Calibri" panose="020F0502020204030204"/>
            </a:endParaRPr>
          </a:p>
          <a:p>
            <a:pPr>
              <a:defRPr/>
            </a:pPr>
            <a:r>
              <a:rPr lang="en-US" sz="4000" b="1" u="sng" dirty="0">
                <a:latin typeface="Avenir Book"/>
                <a:ea typeface="+mn-lt"/>
                <a:cs typeface="+mn-lt"/>
              </a:rPr>
              <a:t>State Trial Court Data:</a:t>
            </a:r>
            <a:endParaRPr lang="en-US" sz="4000" dirty="0">
              <a:latin typeface="Avenir Book"/>
              <a:ea typeface="+mn-lt"/>
              <a:cs typeface="+mn-lt"/>
            </a:endParaRPr>
          </a:p>
          <a:p>
            <a:pPr marL="326390" indent="-326390">
              <a:buFont typeface="Arial" panose="020B0604020202020204" pitchFamily="34" charset="0"/>
              <a:buChar char="•"/>
              <a:defRPr/>
            </a:pPr>
            <a:r>
              <a:rPr lang="en-US" sz="4000" dirty="0">
                <a:latin typeface="Avenir Book"/>
                <a:cs typeface="Calibri" panose="020F0502020204030204"/>
              </a:rPr>
              <a:t>Search performed in Public Index</a:t>
            </a:r>
          </a:p>
          <a:p>
            <a:pPr marL="326390" indent="-326390">
              <a:buFont typeface="Arial" panose="020B0604020202020204" pitchFamily="34" charset="0"/>
              <a:buChar char="•"/>
              <a:defRPr/>
            </a:pPr>
            <a:r>
              <a:rPr lang="en-US" sz="4000" dirty="0">
                <a:latin typeface="Avenir Book"/>
                <a:cs typeface="Calibri" panose="020F0502020204030204"/>
              </a:rPr>
              <a:t>Keyword search </a:t>
            </a:r>
            <a:r>
              <a:rPr lang="en-US" sz="4000" dirty="0" err="1">
                <a:latin typeface="Avenir Book"/>
                <a:cs typeface="Calibri" panose="020F0502020204030204"/>
              </a:rPr>
              <a:t>librar</a:t>
            </a:r>
            <a:r>
              <a:rPr lang="en-US" sz="4000" dirty="0">
                <a:latin typeface="Avenir Book"/>
                <a:cs typeface="Calibri" panose="020F0502020204030204"/>
              </a:rPr>
              <a:t>!</a:t>
            </a:r>
          </a:p>
          <a:p>
            <a:pPr marL="326390" indent="-326390">
              <a:buFont typeface="Arial" panose="020B0604020202020204" pitchFamily="34" charset="0"/>
              <a:buChar char="•"/>
              <a:defRPr/>
            </a:pPr>
            <a:r>
              <a:rPr lang="en-US" sz="4000" dirty="0">
                <a:latin typeface="Avenir Book"/>
                <a:cs typeface="Calibri" panose="020F0502020204030204"/>
              </a:rPr>
              <a:t>Keyword search name of county</a:t>
            </a:r>
            <a:endParaRPr lang="en-US" dirty="0">
              <a:latin typeface="Avenir Book"/>
            </a:endParaRPr>
          </a:p>
          <a:p>
            <a:pPr marL="326390" indent="-326390">
              <a:buFont typeface="Arial" panose="020B0604020202020204" pitchFamily="34" charset="0"/>
              <a:buChar char="•"/>
              <a:defRPr/>
            </a:pPr>
            <a:r>
              <a:rPr lang="en-US" sz="4000" dirty="0">
                <a:latin typeface="Avenir Book"/>
                <a:cs typeface="Calibri" panose="020F0502020204030204"/>
              </a:rPr>
              <a:t>46 counties searched; 44 provide no documents; data would be at most a category (type of case).</a:t>
            </a:r>
          </a:p>
        </p:txBody>
      </p:sp>
      <p:sp>
        <p:nvSpPr>
          <p:cNvPr id="7" name="TextBox 6">
            <a:extLst>
              <a:ext uri="{FF2B5EF4-FFF2-40B4-BE49-F238E27FC236}">
                <a16:creationId xmlns:a16="http://schemas.microsoft.com/office/drawing/2014/main" id="{928643B5-51CB-4C29-B4FF-643115F5CDFE}"/>
              </a:ext>
            </a:extLst>
          </p:cNvPr>
          <p:cNvSpPr txBox="1"/>
          <p:nvPr/>
        </p:nvSpPr>
        <p:spPr>
          <a:xfrm>
            <a:off x="6400800" y="36601889"/>
            <a:ext cx="28624717" cy="2708434"/>
          </a:xfrm>
          <a:prstGeom prst="rect">
            <a:avLst/>
          </a:prstGeom>
          <a:noFill/>
        </p:spPr>
        <p:txBody>
          <a:bodyPr wrap="square" rtlCol="0">
            <a:spAutoFit/>
          </a:bodyPr>
          <a:lstStyle/>
          <a:p>
            <a:pPr marL="742950" indent="-742950">
              <a:spcBef>
                <a:spcPts val="600"/>
              </a:spcBef>
              <a:buFont typeface="Arial" panose="020B0604020202020204" pitchFamily="34" charset="0"/>
              <a:buChar char="•"/>
            </a:pPr>
            <a:r>
              <a:rPr lang="en-US" altLang="ja-JP" sz="4000" dirty="0">
                <a:solidFill>
                  <a:prstClr val="black"/>
                </a:solidFill>
                <a:latin typeface="Avenir Book"/>
                <a:ea typeface="MS PGothic"/>
              </a:rPr>
              <a:t>Analyze </a:t>
            </a:r>
            <a:r>
              <a:rPr lang="en-US" altLang="ja-JP" sz="4000" dirty="0">
                <a:latin typeface="Avenir Book"/>
                <a:cs typeface="Calibri" panose="020F0502020204030204"/>
              </a:rPr>
              <a:t>survey</a:t>
            </a:r>
            <a:r>
              <a:rPr lang="en-US" altLang="ja-JP" sz="4000" dirty="0">
                <a:solidFill>
                  <a:prstClr val="black"/>
                </a:solidFill>
                <a:latin typeface="Avenir Book"/>
                <a:ea typeface="MS PGothic"/>
              </a:rPr>
              <a:t> data from South Carolina librarians (survey ends November 18): </a:t>
            </a:r>
            <a:r>
              <a:rPr lang="en-US" altLang="en-US" sz="4000" dirty="0">
                <a:latin typeface="Avenir Book" pitchFamily="124" charset="0"/>
                <a:hlinkClick r:id="rId3">
                  <a:extLst>
                    <a:ext uri="{A12FA001-AC4F-418D-AE19-62706E023703}">
                      <ahyp:hlinkClr xmlns:ahyp="http://schemas.microsoft.com/office/drawing/2018/hyperlinkcolor" val="tx"/>
                    </a:ext>
                  </a:extLst>
                </a:hlinkClick>
              </a:rPr>
              <a:t>bit.ly/SurveyUofSC2019</a:t>
            </a:r>
            <a:endParaRPr lang="en-US" altLang="ja-JP" sz="4000" dirty="0">
              <a:solidFill>
                <a:prstClr val="black"/>
              </a:solidFill>
              <a:latin typeface="Avenir Book"/>
              <a:ea typeface="MS PGothic"/>
            </a:endParaRPr>
          </a:p>
          <a:p>
            <a:pPr marL="742950" lvl="0" indent="-742950">
              <a:spcBef>
                <a:spcPts val="600"/>
              </a:spcBef>
              <a:buFont typeface="Arial" panose="020B0604020202020204" pitchFamily="34" charset="0"/>
              <a:buChar char="•"/>
            </a:pPr>
            <a:r>
              <a:rPr lang="en-US" altLang="ja-JP" sz="4000" dirty="0">
                <a:solidFill>
                  <a:prstClr val="black"/>
                </a:solidFill>
                <a:latin typeface="Avenir Book"/>
                <a:ea typeface="MS PGothic"/>
              </a:rPr>
              <a:t>Compare how often the types of cases that have been filed against South Carolina libraries 2000-present were mentioned by surveyed librarians or appeared in the library literature.</a:t>
            </a:r>
          </a:p>
          <a:p>
            <a:pPr marL="742950" lvl="0" indent="-742950">
              <a:spcBef>
                <a:spcPts val="600"/>
              </a:spcBef>
              <a:buFont typeface="Arial" panose="020B0604020202020204" pitchFamily="34" charset="0"/>
              <a:buChar char="•"/>
            </a:pPr>
            <a:r>
              <a:rPr lang="en-US" sz="4000" dirty="0">
                <a:solidFill>
                  <a:prstClr val="black"/>
                </a:solidFill>
                <a:latin typeface="Avenir Book"/>
                <a:ea typeface="MS PGothic"/>
                <a:cs typeface="Times New Roman"/>
              </a:rPr>
              <a:t>Expand to a nationwide view</a:t>
            </a:r>
            <a:endParaRPr lang="en-US" sz="4000" dirty="0">
              <a:solidFill>
                <a:prstClr val="black"/>
              </a:solidFill>
              <a:latin typeface="Avenir Book"/>
            </a:endParaRPr>
          </a:p>
        </p:txBody>
      </p:sp>
      <p:pic>
        <p:nvPicPr>
          <p:cNvPr id="8" name="Picture 7">
            <a:extLst>
              <a:ext uri="{FF2B5EF4-FFF2-40B4-BE49-F238E27FC236}">
                <a16:creationId xmlns:a16="http://schemas.microsoft.com/office/drawing/2014/main" id="{CE8A21BC-ED36-47F4-9133-974FD4A8B59C}"/>
              </a:ext>
            </a:extLst>
          </p:cNvPr>
          <p:cNvPicPr>
            <a:picLocks noChangeAspect="1"/>
          </p:cNvPicPr>
          <p:nvPr/>
        </p:nvPicPr>
        <p:blipFill>
          <a:blip r:embed="rId6"/>
          <a:stretch>
            <a:fillRect/>
          </a:stretch>
        </p:blipFill>
        <p:spPr>
          <a:xfrm>
            <a:off x="22916526" y="22724165"/>
            <a:ext cx="11885340" cy="9139696"/>
          </a:xfrm>
          <a:prstGeom prst="rect">
            <a:avLst/>
          </a:prstGeom>
        </p:spPr>
      </p:pic>
      <p:pic>
        <p:nvPicPr>
          <p:cNvPr id="9" name="Picture 8">
            <a:extLst>
              <a:ext uri="{FF2B5EF4-FFF2-40B4-BE49-F238E27FC236}">
                <a16:creationId xmlns:a16="http://schemas.microsoft.com/office/drawing/2014/main" id="{39D6F528-0435-4312-A9F9-6C0F158A138D}"/>
              </a:ext>
            </a:extLst>
          </p:cNvPr>
          <p:cNvPicPr>
            <a:picLocks noChangeAspect="1"/>
          </p:cNvPicPr>
          <p:nvPr/>
        </p:nvPicPr>
        <p:blipFill>
          <a:blip r:embed="rId7"/>
          <a:stretch>
            <a:fillRect/>
          </a:stretch>
        </p:blipFill>
        <p:spPr>
          <a:xfrm>
            <a:off x="15151835" y="12852224"/>
            <a:ext cx="11956852" cy="9096658"/>
          </a:xfrm>
          <a:prstGeom prst="rect">
            <a:avLst/>
          </a:prstGeom>
        </p:spPr>
      </p:pic>
      <p:pic>
        <p:nvPicPr>
          <p:cNvPr id="10" name="Picture 9">
            <a:extLst>
              <a:ext uri="{FF2B5EF4-FFF2-40B4-BE49-F238E27FC236}">
                <a16:creationId xmlns:a16="http://schemas.microsoft.com/office/drawing/2014/main" id="{801D1ED3-BBBD-4DCE-B139-A219BB54819A}"/>
              </a:ext>
            </a:extLst>
          </p:cNvPr>
          <p:cNvPicPr>
            <a:picLocks noChangeAspect="1"/>
          </p:cNvPicPr>
          <p:nvPr/>
        </p:nvPicPr>
        <p:blipFill>
          <a:blip r:embed="rId8"/>
          <a:stretch>
            <a:fillRect/>
          </a:stretch>
        </p:blipFill>
        <p:spPr>
          <a:xfrm>
            <a:off x="15310365" y="12944954"/>
            <a:ext cx="11639791" cy="8855441"/>
          </a:xfrm>
          <a:prstGeom prst="rect">
            <a:avLst/>
          </a:prstGeom>
        </p:spPr>
      </p:pic>
    </p:spTree>
    <p:extLst>
      <p:ext uri="{BB962C8B-B14F-4D97-AF65-F5344CB8AC3E}">
        <p14:creationId xmlns:p14="http://schemas.microsoft.com/office/powerpoint/2010/main" val="151221110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BB3F95E49530145B541F2A5AB74F683" ma:contentTypeVersion="12" ma:contentTypeDescription="Create a new document." ma:contentTypeScope="" ma:versionID="a385723ec76570b4bed8bbd0e18abca3">
  <xsd:schema xmlns:xsd="http://www.w3.org/2001/XMLSchema" xmlns:xs="http://www.w3.org/2001/XMLSchema" xmlns:p="http://schemas.microsoft.com/office/2006/metadata/properties" xmlns:ns3="d79f918c-80ac-4678-90e8-e8e601f428e8" xmlns:ns4="21b76444-d2b5-4dc9-a8fb-c4b9a571f3d6" targetNamespace="http://schemas.microsoft.com/office/2006/metadata/properties" ma:root="true" ma:fieldsID="0a0632f396c693292a8f19dc5e88139d" ns3:_="" ns4:_="">
    <xsd:import namespace="d79f918c-80ac-4678-90e8-e8e601f428e8"/>
    <xsd:import namespace="21b76444-d2b5-4dc9-a8fb-c4b9a571f3d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9f918c-80ac-4678-90e8-e8e601f428e8"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1b76444-d2b5-4dc9-a8fb-c4b9a571f3d6"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SharingHintHash" ma:index="14"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36BCDF8-D2A9-4341-854D-E20449B26632}">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d79f918c-80ac-4678-90e8-e8e601f428e8"/>
    <ds:schemaRef ds:uri="21b76444-d2b5-4dc9-a8fb-c4b9a571f3d6"/>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369B873C-7D16-4A50-8A46-37D17D5021B0}">
  <ds:schemaRefs>
    <ds:schemaRef ds:uri="21b76444-d2b5-4dc9-a8fb-c4b9a571f3d6"/>
    <ds:schemaRef ds:uri="d79f918c-80ac-4678-90e8-e8e601f428e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F6771082-8E56-41C0-86B4-F999EA672B2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36</TotalTime>
  <Words>352</Words>
  <Application>Microsoft Office PowerPoint</Application>
  <PresentationFormat>Custom</PresentationFormat>
  <Paragraphs>98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Black</vt:lpstr>
      <vt:lpstr>Avenir Book</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SCHWOEBEL, KRISTINA</dc:creator>
  <cp:lastModifiedBy>SCHWOEBEL, KRISTINA</cp:lastModifiedBy>
  <cp:revision>4</cp:revision>
  <dcterms:created xsi:type="dcterms:W3CDTF">2019-10-03T16:43:34Z</dcterms:created>
  <dcterms:modified xsi:type="dcterms:W3CDTF">2019-10-07T21:21:36Z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0x0101004BB3F95E49530145B541F2A5AB74F683</vt:lpwstr>
  </property>
</Properties>
</file>