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81" userDrawn="1">
          <p15:clr>
            <a:srgbClr val="A4A3A4"/>
          </p15:clr>
        </p15:guide>
        <p15:guide id="6" pos="270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08E"/>
    <a:srgbClr val="351D8C"/>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1" autoAdjust="0"/>
    <p:restoredTop sz="94706" autoAdjust="0"/>
  </p:normalViewPr>
  <p:slideViewPr>
    <p:cSldViewPr snapToGrid="0" snapToObjects="1" showGuides="1">
      <p:cViewPr varScale="1">
        <p:scale>
          <a:sx n="22" d="100"/>
          <a:sy n="22" d="100"/>
        </p:scale>
        <p:origin x="204" y="222"/>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pPr/>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5015886" rtl="0" eaLnBrk="1" latinLnBrk="0" hangingPunct="1">
      <a:defRPr sz="6600" kern="1200">
        <a:solidFill>
          <a:schemeClr val="tx1"/>
        </a:solidFill>
        <a:latin typeface="+mn-lt"/>
        <a:ea typeface="+mn-ea"/>
        <a:cs typeface="+mn-cs"/>
      </a:defRPr>
    </a:lvl1pPr>
    <a:lvl2pPr marL="2507944" algn="l" defTabSz="5015886" rtl="0" eaLnBrk="1" latinLnBrk="0" hangingPunct="1">
      <a:defRPr sz="6600" kern="1200">
        <a:solidFill>
          <a:schemeClr val="tx1"/>
        </a:solidFill>
        <a:latin typeface="+mn-lt"/>
        <a:ea typeface="+mn-ea"/>
        <a:cs typeface="+mn-cs"/>
      </a:defRPr>
    </a:lvl2pPr>
    <a:lvl3pPr marL="5015886" algn="l" defTabSz="5015886" rtl="0" eaLnBrk="1" latinLnBrk="0" hangingPunct="1">
      <a:defRPr sz="6600" kern="1200">
        <a:solidFill>
          <a:schemeClr val="tx1"/>
        </a:solidFill>
        <a:latin typeface="+mn-lt"/>
        <a:ea typeface="+mn-ea"/>
        <a:cs typeface="+mn-cs"/>
      </a:defRPr>
    </a:lvl3pPr>
    <a:lvl4pPr marL="7523830" algn="l" defTabSz="5015886" rtl="0" eaLnBrk="1" latinLnBrk="0" hangingPunct="1">
      <a:defRPr sz="6600" kern="1200">
        <a:solidFill>
          <a:schemeClr val="tx1"/>
        </a:solidFill>
        <a:latin typeface="+mn-lt"/>
        <a:ea typeface="+mn-ea"/>
        <a:cs typeface="+mn-cs"/>
      </a:defRPr>
    </a:lvl4pPr>
    <a:lvl5pPr marL="10031772" algn="l" defTabSz="5015886" rtl="0" eaLnBrk="1" latinLnBrk="0" hangingPunct="1">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7" y="6126324"/>
            <a:ext cx="10056813"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0" y="5553177"/>
            <a:ext cx="10048875" cy="347893"/>
          </a:xfrm>
          <a:prstGeom prst="rect">
            <a:avLst/>
          </a:prstGeom>
          <a:noFill/>
        </p:spPr>
        <p:txBody>
          <a:bodyPr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792370"/>
            <a:ext cx="10050462"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126324"/>
            <a:ext cx="10048874"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5" y="5553177"/>
            <a:ext cx="10048875" cy="347893"/>
          </a:xfrm>
          <a:prstGeom prst="rect">
            <a:avLst/>
          </a:prstGeom>
          <a:noFill/>
        </p:spPr>
        <p:txBody>
          <a:bodyPr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126324"/>
            <a:ext cx="10048874"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53177"/>
            <a:ext cx="10058400" cy="347893"/>
          </a:xfrm>
          <a:prstGeom prst="rect">
            <a:avLst/>
          </a:prstGeom>
          <a:noFill/>
        </p:spPr>
        <p:txBody>
          <a:bodyPr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21574" y="5553177"/>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21574" y="6126324"/>
            <a:ext cx="10047018"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21574" y="14852593"/>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9060" y="15499081"/>
            <a:ext cx="1005205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21574" y="26259258"/>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9060" y="26865106"/>
            <a:ext cx="1005205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7" y="15398592"/>
            <a:ext cx="10056813"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5859779" y="2156340"/>
            <a:ext cx="32171642" cy="1196460"/>
          </a:xfrm>
          <a:prstGeom prst="rect">
            <a:avLst/>
          </a:prstGeom>
        </p:spPr>
        <p:txBody>
          <a:bodyPr>
            <a:normAutofit/>
          </a:bodyPr>
          <a:lstStyle>
            <a:lvl1pPr marL="0" indent="0" algn="ctr">
              <a:buFontTx/>
              <a:buNone/>
              <a:defRPr sz="27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5859779" y="3352800"/>
            <a:ext cx="32171642" cy="1269110"/>
          </a:xfrm>
          <a:prstGeom prst="rect">
            <a:avLst/>
          </a:prstGeom>
        </p:spPr>
        <p:txBody>
          <a:bodyPr>
            <a:normAutofit/>
          </a:bodyPr>
          <a:lstStyle>
            <a:lvl1pPr marL="0" indent="0" algn="ctr">
              <a:buFontTx/>
              <a:buNone/>
              <a:defRPr sz="2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5859779" y="464772"/>
            <a:ext cx="32171642" cy="1668828"/>
          </a:xfrm>
          <a:prstGeom prst="rect">
            <a:avLst/>
          </a:prstGeom>
        </p:spPr>
        <p:txBody>
          <a:bodyPr>
            <a:normAutofit/>
          </a:bodyPr>
          <a:lstStyle>
            <a:lvl1pPr marL="0" indent="0" algn="ctr">
              <a:buFontTx/>
              <a:buNone/>
              <a:defRPr sz="36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126324"/>
            <a:ext cx="13591277"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520475"/>
            <a:ext cx="13573126"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071449"/>
            <a:ext cx="13592864"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97710"/>
            <a:ext cx="1357312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466693"/>
            <a:ext cx="13571534"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828143"/>
            <a:ext cx="13571534"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174901"/>
            <a:ext cx="13571534"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6" y="5520475"/>
            <a:ext cx="13579475"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0" y="5520475"/>
            <a:ext cx="13576029"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0" y="6126324"/>
            <a:ext cx="13576029"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0" y="17465601"/>
            <a:ext cx="13576029"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09" y="18112090"/>
            <a:ext cx="13581061"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0" y="25934137"/>
            <a:ext cx="13576029"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1" y="26580625"/>
            <a:ext cx="13581061"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Type in or paste your text here</a:t>
            </a:r>
            <a:endParaRPr lang="en-US" dirty="0"/>
          </a:p>
        </p:txBody>
      </p:sp>
      <p:sp>
        <p:nvSpPr>
          <p:cNvPr id="72" name="Text Placeholder 76"/>
          <p:cNvSpPr>
            <a:spLocks noGrp="1"/>
          </p:cNvSpPr>
          <p:nvPr>
            <p:ph type="body" sz="quarter" idx="150" hasCustomPrompt="1"/>
          </p:nvPr>
        </p:nvSpPr>
        <p:spPr>
          <a:xfrm>
            <a:off x="5859779" y="2156340"/>
            <a:ext cx="32171642" cy="1196460"/>
          </a:xfrm>
          <a:prstGeom prst="rect">
            <a:avLst/>
          </a:prstGeom>
        </p:spPr>
        <p:txBody>
          <a:bodyPr>
            <a:normAutofit/>
          </a:bodyPr>
          <a:lstStyle>
            <a:lvl1pPr marL="0" indent="0" algn="ctr">
              <a:buFontTx/>
              <a:buNone/>
              <a:defRPr sz="27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5859779" y="3352800"/>
            <a:ext cx="32171642" cy="1269110"/>
          </a:xfrm>
          <a:prstGeom prst="rect">
            <a:avLst/>
          </a:prstGeom>
        </p:spPr>
        <p:txBody>
          <a:bodyPr>
            <a:normAutofit/>
          </a:bodyPr>
          <a:lstStyle>
            <a:lvl1pPr marL="0" indent="0" algn="ctr">
              <a:buFontTx/>
              <a:buNone/>
              <a:defRPr sz="2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5859779" y="464772"/>
            <a:ext cx="32171642" cy="1668828"/>
          </a:xfrm>
          <a:prstGeom prst="rect">
            <a:avLst/>
          </a:prstGeom>
        </p:spPr>
        <p:txBody>
          <a:bodyPr>
            <a:normAutofit/>
          </a:bodyPr>
          <a:lstStyle>
            <a:lvl1pPr marL="0" indent="0" algn="ctr">
              <a:buFontTx/>
              <a:buNone/>
              <a:defRPr sz="36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9294" y="6126324"/>
            <a:ext cx="10056813"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13264" y="5520475"/>
            <a:ext cx="10048875" cy="347893"/>
          </a:xfrm>
          <a:prstGeom prst="rect">
            <a:avLst/>
          </a:prstGeom>
          <a:noFill/>
        </p:spPr>
        <p:txBody>
          <a:bodyPr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8499" y="15081630"/>
            <a:ext cx="1005840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12470" y="14467249"/>
            <a:ext cx="10050462"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159025"/>
            <a:ext cx="20720048"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520475"/>
            <a:ext cx="20720050"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975970"/>
            <a:ext cx="2072005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4" y="21329481"/>
            <a:ext cx="20720050"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60933" y="5520475"/>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60933" y="6166963"/>
            <a:ext cx="10047018"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60933" y="14527473"/>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58418" y="15173962"/>
            <a:ext cx="1005205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60933" y="25934137"/>
            <a:ext cx="10047018" cy="347893"/>
          </a:xfrm>
          <a:prstGeom prst="rect">
            <a:avLst/>
          </a:prstGeom>
          <a:noFill/>
        </p:spPr>
        <p:txBody>
          <a:bodyPr wrap="square" lIns="52249" tIns="52249" rIns="52249" bIns="52249" anchor="ctr" anchorCtr="0">
            <a:spAutoFit/>
          </a:bodyPr>
          <a:lstStyle>
            <a:lvl1pPr marL="0" indent="0" algn="ctr">
              <a:buNone/>
              <a:defRPr sz="1575"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58418" y="26580625"/>
            <a:ext cx="10052050" cy="425378"/>
          </a:xfrm>
          <a:prstGeom prst="rect">
            <a:avLst/>
          </a:prstGeom>
        </p:spPr>
        <p:txBody>
          <a:bodyPr wrap="square" lIns="130622" tIns="130622" rIns="130622" bIns="130622">
            <a:spAutoFit/>
          </a:bodyPr>
          <a:lstStyle>
            <a:lvl1pPr marL="0" indent="0">
              <a:buNone/>
              <a:defRPr sz="1050">
                <a:latin typeface="Trebuchet MS" pitchFamily="34" charset="0"/>
              </a:defRPr>
            </a:lvl1pPr>
            <a:lvl2pPr marL="636782" indent="-244916">
              <a:defRPr sz="1050">
                <a:latin typeface="Trebuchet MS" pitchFamily="34" charset="0"/>
              </a:defRPr>
            </a:lvl2pPr>
            <a:lvl3pPr marL="881699" indent="-244916">
              <a:defRPr sz="1050">
                <a:latin typeface="Trebuchet MS" pitchFamily="34" charset="0"/>
              </a:defRPr>
            </a:lvl3pPr>
            <a:lvl4pPr marL="1151107" indent="-269408">
              <a:defRPr sz="1050">
                <a:latin typeface="Trebuchet MS" pitchFamily="34" charset="0"/>
              </a:defRPr>
            </a:lvl4pPr>
            <a:lvl5pPr marL="1347040" indent="-195933">
              <a:defRPr sz="1050">
                <a:latin typeface="Trebuchet MS" pitchFamily="34" charset="0"/>
              </a:defRPr>
            </a:lvl5pPr>
          </a:lstStyle>
          <a:p>
            <a:pPr lvl="0"/>
            <a:r>
              <a:rPr lang="en-US" dirty="0" smtClean="0"/>
              <a:t>Enter your text here</a:t>
            </a:r>
            <a:endParaRPr lang="en-US" dirty="0"/>
          </a:p>
        </p:txBody>
      </p:sp>
      <p:sp>
        <p:nvSpPr>
          <p:cNvPr id="83" name="Text Placeholder 76"/>
          <p:cNvSpPr>
            <a:spLocks noGrp="1"/>
          </p:cNvSpPr>
          <p:nvPr>
            <p:ph type="body" sz="quarter" idx="150" hasCustomPrompt="1"/>
          </p:nvPr>
        </p:nvSpPr>
        <p:spPr>
          <a:xfrm>
            <a:off x="5859779" y="2156340"/>
            <a:ext cx="32171642" cy="1196460"/>
          </a:xfrm>
          <a:prstGeom prst="rect">
            <a:avLst/>
          </a:prstGeom>
        </p:spPr>
        <p:txBody>
          <a:bodyPr>
            <a:normAutofit/>
          </a:bodyPr>
          <a:lstStyle>
            <a:lvl1pPr marL="0" indent="0" algn="ctr">
              <a:buFontTx/>
              <a:buNone/>
              <a:defRPr sz="27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5859779" y="3352800"/>
            <a:ext cx="32171642" cy="1269110"/>
          </a:xfrm>
          <a:prstGeom prst="rect">
            <a:avLst/>
          </a:prstGeom>
        </p:spPr>
        <p:txBody>
          <a:bodyPr>
            <a:normAutofit/>
          </a:bodyPr>
          <a:lstStyle>
            <a:lvl1pPr marL="0" indent="0" algn="ctr">
              <a:buFontTx/>
              <a:buNone/>
              <a:defRPr sz="21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5859779" y="464772"/>
            <a:ext cx="32171642" cy="1668828"/>
          </a:xfrm>
          <a:prstGeom prst="rect">
            <a:avLst/>
          </a:prstGeom>
        </p:spPr>
        <p:txBody>
          <a:bodyPr>
            <a:normAutofit/>
          </a:bodyPr>
          <a:lstStyle>
            <a:lvl1pPr marL="0" indent="0" algn="ctr">
              <a:buFontTx/>
              <a:buNone/>
              <a:defRPr sz="3600">
                <a:solidFill>
                  <a:schemeClr val="bg1"/>
                </a:solidFill>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png"/><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png"/><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32913320" y="529844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39187" tIns="19593" rIns="39187" bIns="19593" anchor="ctr"/>
          <a:lstStyle/>
          <a:p>
            <a:pPr>
              <a:defRPr/>
            </a:pPr>
            <a:endParaRPr lang="en-US" sz="7350" dirty="0"/>
          </a:p>
        </p:txBody>
      </p:sp>
      <p:sp>
        <p:nvSpPr>
          <p:cNvPr id="9" name="Rectangle 9"/>
          <p:cNvSpPr>
            <a:spLocks noChangeArrowheads="1"/>
          </p:cNvSpPr>
          <p:nvPr/>
        </p:nvSpPr>
        <p:spPr bwMode="auto">
          <a:xfrm>
            <a:off x="0" y="4805362"/>
            <a:ext cx="43891200" cy="152400"/>
          </a:xfrm>
          <a:prstGeom prst="rect">
            <a:avLst/>
          </a:prstGeom>
          <a:solidFill>
            <a:schemeClr val="accent5">
              <a:lumMod val="50000"/>
            </a:schemeClr>
          </a:solidFill>
          <a:ln w="152400">
            <a:noFill/>
            <a:miter lim="800000"/>
            <a:headEnd/>
            <a:tailEnd/>
          </a:ln>
          <a:effectLst/>
        </p:spPr>
        <p:txBody>
          <a:bodyPr wrap="none" lIns="39187" tIns="19593" rIns="39187" bIns="19593" anchor="ctr"/>
          <a:lstStyle/>
          <a:p>
            <a:pPr>
              <a:defRPr/>
            </a:pPr>
            <a:endParaRPr lang="en-US" sz="7350" dirty="0"/>
          </a:p>
        </p:txBody>
      </p:sp>
      <p:sp>
        <p:nvSpPr>
          <p:cNvPr id="10" name="Text Box 14"/>
          <p:cNvSpPr txBox="1">
            <a:spLocks noChangeArrowheads="1"/>
          </p:cNvSpPr>
          <p:nvPr/>
        </p:nvSpPr>
        <p:spPr bwMode="auto">
          <a:xfrm>
            <a:off x="1469393" y="32313881"/>
            <a:ext cx="2514600" cy="141632"/>
          </a:xfrm>
          <a:prstGeom prst="rect">
            <a:avLst/>
          </a:prstGeom>
          <a:noFill/>
          <a:ln w="9525">
            <a:noFill/>
            <a:miter lim="800000"/>
            <a:headEnd/>
            <a:tailEnd/>
          </a:ln>
          <a:effectLst/>
        </p:spPr>
        <p:txBody>
          <a:bodyPr lIns="39113" tIns="19553" rIns="39113" bIns="19553">
            <a:spAutoFit/>
          </a:bodyPr>
          <a:lstStyle/>
          <a:p>
            <a:pPr eaLnBrk="0" hangingPunct="0">
              <a:lnSpc>
                <a:spcPct val="65000"/>
              </a:lnSpc>
              <a:spcBef>
                <a:spcPct val="50000"/>
              </a:spcBef>
              <a:defRPr/>
            </a:pPr>
            <a:r>
              <a:rPr lang="en-US" sz="225" b="1" dirty="0" smtClean="0">
                <a:solidFill>
                  <a:schemeClr val="bg1">
                    <a:lumMod val="75000"/>
                  </a:schemeClr>
                </a:solidFill>
                <a:latin typeface="Arial" charset="0"/>
              </a:rPr>
              <a:t>RESEARCH POSTER PRESENTATION </a:t>
            </a:r>
            <a:r>
              <a:rPr lang="en-US" sz="225" b="1" dirty="0">
                <a:solidFill>
                  <a:schemeClr val="bg1">
                    <a:lumMod val="75000"/>
                  </a:schemeClr>
                </a:solidFill>
                <a:latin typeface="Arial" charset="0"/>
              </a:rPr>
              <a:t>DESIGN © </a:t>
            </a:r>
            <a:r>
              <a:rPr lang="en-US" sz="225" b="1" dirty="0" smtClean="0">
                <a:solidFill>
                  <a:schemeClr val="bg1">
                    <a:lumMod val="75000"/>
                  </a:schemeClr>
                </a:solidFill>
                <a:latin typeface="Arial" charset="0"/>
              </a:rPr>
              <a:t>2012</a:t>
            </a:r>
            <a:endParaRPr lang="en-US" sz="225" b="1" dirty="0">
              <a:solidFill>
                <a:schemeClr val="bg1">
                  <a:lumMod val="75000"/>
                </a:schemeClr>
              </a:solidFill>
              <a:latin typeface="Arial" charset="0"/>
            </a:endParaRPr>
          </a:p>
          <a:p>
            <a:pPr eaLnBrk="0" hangingPunct="0">
              <a:lnSpc>
                <a:spcPct val="65000"/>
              </a:lnSpc>
              <a:spcBef>
                <a:spcPct val="50000"/>
              </a:spcBef>
              <a:defRPr/>
            </a:pPr>
            <a:r>
              <a:rPr lang="en-US" sz="45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922338" y="529844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sp>
        <p:nvSpPr>
          <p:cNvPr id="22" name="Rectangle 33"/>
          <p:cNvSpPr>
            <a:spLocks noChangeArrowheads="1"/>
          </p:cNvSpPr>
          <p:nvPr userDrawn="1"/>
        </p:nvSpPr>
        <p:spPr bwMode="auto">
          <a:xfrm>
            <a:off x="11585998" y="529844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sp>
        <p:nvSpPr>
          <p:cNvPr id="23" name="Rectangle 33"/>
          <p:cNvSpPr>
            <a:spLocks noChangeArrowheads="1"/>
          </p:cNvSpPr>
          <p:nvPr userDrawn="1"/>
        </p:nvSpPr>
        <p:spPr bwMode="auto">
          <a:xfrm>
            <a:off x="22249659" y="529844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grpSp>
        <p:nvGrpSpPr>
          <p:cNvPr id="31" name="Group 30"/>
          <p:cNvGrpSpPr>
            <a:grpSpLocks noChangeAspect="1"/>
          </p:cNvGrpSpPr>
          <p:nvPr userDrawn="1"/>
        </p:nvGrpSpPr>
        <p:grpSpPr>
          <a:xfrm>
            <a:off x="-11574024" y="7"/>
            <a:ext cx="10573654" cy="32918394"/>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1350" b="1" spc="0" dirty="0" smtClean="0">
                  <a:solidFill>
                    <a:srgbClr val="FF0000"/>
                  </a:solidFill>
                  <a:latin typeface="Trebuchet MS" pitchFamily="34" charset="0"/>
                </a:rPr>
                <a:t>(—THIS SIDEBAR DOES NOT PRINT—)</a:t>
              </a:r>
              <a:endParaRPr lang="en-US" sz="1350" b="1" spc="450"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DESIGN</a:t>
              </a:r>
              <a:r>
                <a:rPr lang="en-US" sz="1800" b="1" spc="450" baseline="0" dirty="0" smtClean="0">
                  <a:solidFill>
                    <a:schemeClr val="bg1"/>
                  </a:solidFill>
                  <a:latin typeface="Trebuchet MS" pitchFamily="34" charset="0"/>
                </a:rPr>
                <a:t> </a:t>
              </a:r>
              <a:r>
                <a:rPr lang="en-US" sz="1800" b="1" spc="450" dirty="0" smtClean="0">
                  <a:solidFill>
                    <a:schemeClr val="bg1"/>
                  </a:solidFill>
                  <a:latin typeface="Trebuchet MS" pitchFamily="34" charset="0"/>
                </a:rPr>
                <a:t>GUIDE</a:t>
              </a:r>
            </a:p>
            <a:p>
              <a:pPr algn="ctr"/>
              <a:r>
                <a:rPr lang="en-US" sz="750" b="1" dirty="0" smtClean="0">
                  <a:latin typeface="Trebuchet MS" pitchFamily="34" charset="0"/>
                </a:rPr>
                <a:t> </a:t>
              </a:r>
            </a:p>
            <a:p>
              <a:pPr defTabSz="2824229"/>
              <a:r>
                <a:rPr lang="en-US" sz="1200" i="0" dirty="0" smtClean="0">
                  <a:latin typeface="Trebuchet MS" pitchFamily="34" charset="0"/>
                </a:rPr>
                <a:t>This PowerPoint</a:t>
              </a:r>
              <a:r>
                <a:rPr lang="en-US" sz="1200" i="0" baseline="0" dirty="0" smtClean="0">
                  <a:latin typeface="Trebuchet MS" pitchFamily="34" charset="0"/>
                </a:rPr>
                <a:t> </a:t>
              </a:r>
              <a:r>
                <a:rPr lang="en-US" sz="1200" i="0" dirty="0" smtClean="0">
                  <a:latin typeface="Trebuchet MS" pitchFamily="34" charset="0"/>
                </a:rPr>
                <a:t>2007 template produces</a:t>
              </a:r>
              <a:r>
                <a:rPr lang="en-US" sz="1200" i="0" baseline="0" dirty="0" smtClean="0">
                  <a:latin typeface="Trebuchet MS" pitchFamily="34" charset="0"/>
                </a:rPr>
                <a:t> </a:t>
              </a:r>
              <a:r>
                <a:rPr lang="en-US" sz="1200" i="0" dirty="0" smtClean="0">
                  <a:latin typeface="Trebuchet MS" pitchFamily="34" charset="0"/>
                </a:rPr>
                <a:t>a 36”x60” presentation poster. </a:t>
              </a:r>
              <a:r>
                <a:rPr lang="en-US" sz="1200" dirty="0" smtClean="0">
                  <a:latin typeface="Trebuchet MS" pitchFamily="34" charset="0"/>
                </a:rPr>
                <a:t>You</a:t>
              </a:r>
              <a:r>
                <a:rPr lang="en-US" sz="1200" baseline="0" dirty="0" smtClean="0">
                  <a:latin typeface="Trebuchet MS" pitchFamily="34" charset="0"/>
                </a:rPr>
                <a:t> can u</a:t>
              </a:r>
              <a:r>
                <a:rPr lang="en-US" sz="1200" dirty="0" smtClean="0">
                  <a:latin typeface="Trebuchet MS" pitchFamily="34" charset="0"/>
                </a:rPr>
                <a:t>se</a:t>
              </a:r>
              <a:r>
                <a:rPr lang="en-US" sz="1200" baseline="0" dirty="0" smtClean="0">
                  <a:latin typeface="Trebuchet MS" pitchFamily="34" charset="0"/>
                </a:rPr>
                <a:t> it to create your research poster and </a:t>
              </a:r>
              <a:r>
                <a:rPr lang="en-US" sz="1200" dirty="0" smtClean="0">
                  <a:latin typeface="Trebuchet MS" pitchFamily="34" charset="0"/>
                </a:rPr>
                <a:t>save valuable time placing titles, subtitles,</a:t>
              </a:r>
              <a:r>
                <a:rPr lang="en-US" sz="1200" baseline="0" dirty="0" smtClean="0">
                  <a:latin typeface="Trebuchet MS" pitchFamily="34" charset="0"/>
                </a:rPr>
                <a:t> text, and graphics</a:t>
              </a:r>
              <a:r>
                <a:rPr lang="en-US" sz="1200" dirty="0" smtClean="0">
                  <a:latin typeface="Trebuchet MS" pitchFamily="34" charset="0"/>
                </a:rPr>
                <a:t>. </a:t>
              </a:r>
            </a:p>
            <a:p>
              <a:pPr defTabSz="2824229"/>
              <a:r>
                <a:rPr lang="en-US" sz="750" dirty="0" smtClean="0">
                  <a:latin typeface="Trebuchet MS" pitchFamily="34" charset="0"/>
                </a:rPr>
                <a:t> </a:t>
              </a:r>
            </a:p>
            <a:p>
              <a:pPr defTabSz="3291914"/>
              <a:r>
                <a:rPr lang="en-US" sz="1200" dirty="0" smtClean="0">
                  <a:latin typeface="Trebuchet MS" pitchFamily="34" charset="0"/>
                </a:rPr>
                <a:t>We provide a series of online answer your poster production questions. To view our template tutorials, go online to </a:t>
              </a:r>
              <a:r>
                <a:rPr lang="en-US" sz="1200" b="1" dirty="0" smtClean="0">
                  <a:solidFill>
                    <a:srgbClr val="FFC000"/>
                  </a:solidFill>
                  <a:latin typeface="Trebuchet MS" pitchFamily="34" charset="0"/>
                </a:rPr>
                <a:t>PosterPresentations.com</a:t>
              </a:r>
              <a:r>
                <a:rPr lang="en-US" sz="1200" b="1" dirty="0" smtClean="0">
                  <a:solidFill>
                    <a:schemeClr val="bg1"/>
                  </a:solidFill>
                  <a:latin typeface="Trebuchet MS" pitchFamily="34" charset="0"/>
                </a:rPr>
                <a:t> </a:t>
              </a:r>
              <a:r>
                <a:rPr lang="en-US" sz="1200" dirty="0" smtClean="0">
                  <a:solidFill>
                    <a:schemeClr val="bg1"/>
                  </a:solidFill>
                  <a:latin typeface="Trebuchet MS" pitchFamily="34" charset="0"/>
                </a:rPr>
                <a:t>and click on HELP DESK.</a:t>
              </a:r>
            </a:p>
            <a:p>
              <a:pPr defTabSz="3291914"/>
              <a:r>
                <a:rPr lang="en-US" sz="750" dirty="0" smtClean="0">
                  <a:latin typeface="Trebuchet MS" pitchFamily="34" charset="0"/>
                </a:rPr>
                <a:t> </a:t>
              </a:r>
            </a:p>
            <a:p>
              <a:pPr defTabSz="3291914"/>
              <a:r>
                <a:rPr lang="en-US" sz="1200" dirty="0" smtClean="0">
                  <a:solidFill>
                    <a:schemeClr val="bg1"/>
                  </a:solidFill>
                  <a:latin typeface="Trebuchet MS" pitchFamily="34" charset="0"/>
                </a:rPr>
                <a:t>When</a:t>
              </a:r>
              <a:r>
                <a:rPr lang="en-US" sz="1200" baseline="0" dirty="0" smtClean="0">
                  <a:solidFill>
                    <a:schemeClr val="bg1"/>
                  </a:solidFill>
                  <a:latin typeface="Trebuchet MS" pitchFamily="34" charset="0"/>
                </a:rPr>
                <a:t> you are ready to</a:t>
              </a:r>
              <a:r>
                <a:rPr lang="en-US" sz="1200" dirty="0" smtClean="0">
                  <a:solidFill>
                    <a:schemeClr val="bg1"/>
                  </a:solidFill>
                  <a:latin typeface="Trebuchet MS" pitchFamily="34" charset="0"/>
                </a:rPr>
                <a:t> </a:t>
              </a:r>
              <a:r>
                <a:rPr lang="en-US" sz="1200" baseline="0" dirty="0" smtClean="0">
                  <a:solidFill>
                    <a:schemeClr val="bg1"/>
                  </a:solidFill>
                  <a:latin typeface="Trebuchet MS" pitchFamily="34" charset="0"/>
                </a:rPr>
                <a:t> print your poster</a:t>
              </a:r>
              <a:r>
                <a:rPr lang="en-US" sz="1200" dirty="0" smtClean="0">
                  <a:solidFill>
                    <a:schemeClr val="bg1"/>
                  </a:solidFill>
                  <a:latin typeface="Trebuchet MS" pitchFamily="34" charset="0"/>
                </a:rPr>
                <a:t>,</a:t>
              </a:r>
              <a:r>
                <a:rPr lang="en-US" sz="1200" baseline="0" dirty="0" smtClean="0">
                  <a:solidFill>
                    <a:schemeClr val="bg1"/>
                  </a:solidFill>
                  <a:latin typeface="Trebuchet MS" pitchFamily="34" charset="0"/>
                </a:rPr>
                <a:t> go online to </a:t>
              </a:r>
              <a:r>
                <a:rPr lang="en-US" sz="1200" b="0" dirty="0" smtClean="0">
                  <a:solidFill>
                    <a:schemeClr val="bg1"/>
                  </a:solidFill>
                  <a:latin typeface="Trebuchet MS" pitchFamily="34" charset="0"/>
                </a:rPr>
                <a:t>PosterPresentations.com</a:t>
              </a:r>
              <a:r>
                <a:rPr lang="en-US" sz="1200" dirty="0" smtClean="0">
                  <a:solidFill>
                    <a:schemeClr val="bg1"/>
                  </a:solidFill>
                  <a:latin typeface="Trebuchet MS" pitchFamily="34" charset="0"/>
                </a:rPr>
                <a:t/>
              </a:r>
              <a:br>
                <a:rPr lang="en-US" sz="1200" dirty="0" smtClean="0">
                  <a:solidFill>
                    <a:schemeClr val="bg1"/>
                  </a:solidFill>
                  <a:latin typeface="Trebuchet MS" pitchFamily="34" charset="0"/>
                </a:rPr>
              </a:br>
              <a:r>
                <a:rPr lang="en-US" sz="750" dirty="0" smtClean="0">
                  <a:solidFill>
                    <a:schemeClr val="bg1"/>
                  </a:solidFill>
                  <a:latin typeface="Trebuchet MS" pitchFamily="34" charset="0"/>
                </a:rPr>
                <a:t> </a:t>
              </a:r>
            </a:p>
            <a:p>
              <a:pPr algn="l" defTabSz="2824229"/>
              <a:r>
                <a:rPr lang="en-US" sz="1200" b="0" dirty="0" smtClean="0">
                  <a:solidFill>
                    <a:schemeClr val="bg1"/>
                  </a:solidFill>
                  <a:latin typeface="Trebuchet MS" pitchFamily="34" charset="0"/>
                </a:rPr>
                <a:t>Need</a:t>
              </a:r>
              <a:r>
                <a:rPr lang="en-US" sz="1200" b="0" baseline="0" dirty="0" smtClean="0">
                  <a:solidFill>
                    <a:schemeClr val="bg1"/>
                  </a:solidFill>
                  <a:latin typeface="Trebuchet MS" pitchFamily="34" charset="0"/>
                </a:rPr>
                <a:t> assistance? Call us at </a:t>
              </a:r>
              <a:r>
                <a:rPr lang="en-US" sz="1200" b="0" dirty="0" smtClean="0">
                  <a:solidFill>
                    <a:srgbClr val="FFC000"/>
                  </a:solidFill>
                  <a:latin typeface="Trebuchet MS" pitchFamily="34" charset="0"/>
                </a:rPr>
                <a:t>1.510.649.3001</a:t>
              </a:r>
            </a:p>
            <a:p>
              <a:pPr algn="l" defTabSz="2824229"/>
              <a:r>
                <a:rPr lang="en-US" sz="750" b="1" dirty="0" smtClean="0">
                  <a:solidFill>
                    <a:srgbClr val="FFFF00"/>
                  </a:solidFill>
                  <a:latin typeface="Trebuchet MS" pitchFamily="34" charset="0"/>
                </a:rPr>
                <a:t> </a:t>
              </a:r>
            </a:p>
            <a:p>
              <a:pPr algn="ctr"/>
              <a:endParaRPr lang="en-US" sz="1050" b="1"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QUICK START</a:t>
              </a:r>
            </a:p>
            <a:p>
              <a:pPr algn="ctr"/>
              <a:r>
                <a:rPr lang="en-US" sz="750" b="1" baseline="0" dirty="0" smtClean="0">
                  <a:solidFill>
                    <a:schemeClr val="bg1"/>
                  </a:solidFill>
                  <a:latin typeface="Trebuchet MS" pitchFamily="34" charset="0"/>
                </a:rPr>
                <a:t> </a:t>
              </a:r>
            </a:p>
            <a:p>
              <a:pPr algn="ctr"/>
              <a:r>
                <a:rPr lang="en-US" sz="1350" b="1" baseline="0" dirty="0" smtClean="0">
                  <a:solidFill>
                    <a:srgbClr val="FFC000"/>
                  </a:solidFill>
                  <a:latin typeface="Trebuchet MS" pitchFamily="34" charset="0"/>
                </a:rPr>
                <a:t>Zoom in and out</a:t>
              </a:r>
            </a:p>
            <a:p>
              <a:pPr marL="902494" indent="0" algn="l" defTabSz="638175"/>
              <a:r>
                <a:rPr lang="en-US" sz="105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200" b="0"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Title, Authors, and Affiliations</a:t>
              </a:r>
            </a:p>
            <a:p>
              <a:pPr algn="l"/>
              <a:r>
                <a:rPr lang="en-US" sz="105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05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750" b="0" spc="0" baseline="0" dirty="0" smtClean="0">
                  <a:solidFill>
                    <a:schemeClr val="bg1">
                      <a:lumMod val="75000"/>
                    </a:schemeClr>
                  </a:solidFill>
                  <a:latin typeface="Trebuchet MS" pitchFamily="34" charset="0"/>
                </a:rPr>
                <a:t> </a:t>
              </a:r>
            </a:p>
            <a:p>
              <a:pPr algn="l"/>
              <a:r>
                <a:rPr lang="en-US" sz="1050" b="1" spc="225" baseline="0" dirty="0" smtClean="0">
                  <a:solidFill>
                    <a:srgbClr val="FFC000"/>
                  </a:solidFill>
                  <a:latin typeface="Trebuchet MS" pitchFamily="34" charset="0"/>
                </a:rPr>
                <a:t>TIP</a:t>
              </a:r>
              <a:r>
                <a:rPr lang="en-US" sz="1050" b="1"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200" b="1" baseline="0" dirty="0" smtClean="0">
                  <a:solidFill>
                    <a:schemeClr val="bg1"/>
                  </a:solidFill>
                  <a:latin typeface="Trebuchet MS" pitchFamily="34" charset="0"/>
                </a:rPr>
                <a:t/>
              </a:r>
              <a:br>
                <a:rPr lang="en-US" sz="1200" b="1" baseline="0" dirty="0" smtClean="0">
                  <a:solidFill>
                    <a:schemeClr val="bg1"/>
                  </a:solidFill>
                  <a:latin typeface="Trebuchet MS" pitchFamily="34" charset="0"/>
                </a:rPr>
              </a:br>
              <a:endParaRPr lang="en-US" sz="1200" b="1" dirty="0" smtClean="0">
                <a:solidFill>
                  <a:schemeClr val="bg1"/>
                </a:solidFill>
                <a:latin typeface="Trebuchet MS" pitchFamily="34" charset="0"/>
              </a:endParaRPr>
            </a:p>
            <a:p>
              <a:pPr algn="ctr"/>
              <a:endParaRPr lang="en-US" sz="1200" b="1" dirty="0" smtClean="0">
                <a:solidFill>
                  <a:srgbClr val="FFC000"/>
                </a:solidFill>
                <a:latin typeface="Trebuchet MS" pitchFamily="34" charset="0"/>
              </a:endParaRPr>
            </a:p>
            <a:p>
              <a:pPr algn="ctr"/>
              <a:endParaRPr lang="en-US" sz="1200" b="1" dirty="0" smtClean="0">
                <a:solidFill>
                  <a:srgbClr val="FFC000"/>
                </a:solidFill>
                <a:latin typeface="Trebuchet MS" pitchFamily="34" charset="0"/>
              </a:endParaRPr>
            </a:p>
            <a:p>
              <a:pPr algn="ctr"/>
              <a:r>
                <a:rPr lang="en-US" sz="1350" b="1" dirty="0" smtClean="0">
                  <a:solidFill>
                    <a:srgbClr val="FFC000"/>
                  </a:solidFill>
                  <a:latin typeface="Trebuchet MS" pitchFamily="34" charset="0"/>
                </a:rPr>
                <a:t>Adding Logos</a:t>
              </a:r>
              <a:r>
                <a:rPr lang="en-US" sz="1350" b="1" baseline="0" dirty="0" smtClean="0">
                  <a:solidFill>
                    <a:srgbClr val="FFC000"/>
                  </a:solidFill>
                  <a:latin typeface="Trebuchet MS" pitchFamily="34" charset="0"/>
                </a:rPr>
                <a:t> / Seals</a:t>
              </a:r>
            </a:p>
            <a:p>
              <a:pPr algn="l"/>
              <a:r>
                <a:rPr lang="en-US" sz="105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750" b="0" spc="225" baseline="0" dirty="0" smtClean="0">
                <a:solidFill>
                  <a:schemeClr val="bg1">
                    <a:lumMod val="75000"/>
                  </a:schemeClr>
                </a:solidFill>
                <a:latin typeface="Trebuchet MS" pitchFamily="34" charset="0"/>
              </a:endParaRPr>
            </a:p>
            <a:p>
              <a:pPr algn="l"/>
              <a:r>
                <a:rPr lang="en-US" sz="1050" b="1" spc="225" baseline="0" dirty="0" smtClean="0">
                  <a:solidFill>
                    <a:srgbClr val="FFC000"/>
                  </a:solidFill>
                  <a:latin typeface="Trebuchet MS" pitchFamily="34" charset="0"/>
                </a:rPr>
                <a:t>TIP:</a:t>
              </a:r>
              <a:r>
                <a:rPr lang="en-US" sz="1050" b="1" spc="0"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See if your company’s logo is available on our free poster templates page.</a:t>
              </a:r>
            </a:p>
            <a:p>
              <a:pPr algn="l"/>
              <a:endParaRPr lang="en-US" sz="1050" b="0" baseline="0" dirty="0" smtClean="0">
                <a:latin typeface="Trebuchet MS" pitchFamily="34" charset="0"/>
              </a:endParaRPr>
            </a:p>
            <a:p>
              <a:pPr algn="ctr"/>
              <a:r>
                <a:rPr lang="en-US" sz="1350" b="1" baseline="0" dirty="0" smtClean="0">
                  <a:solidFill>
                    <a:srgbClr val="FFC000"/>
                  </a:solidFill>
                  <a:latin typeface="Trebuchet MS" pitchFamily="34" charset="0"/>
                </a:rPr>
                <a:t>Photographs / Graphics</a:t>
              </a:r>
            </a:p>
            <a:p>
              <a:pPr algn="l" defTabSz="733425"/>
              <a:r>
                <a:rPr lang="en-US" sz="105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050" b="0" spc="0" baseline="0" dirty="0" smtClean="0">
                  <a:solidFill>
                    <a:schemeClr val="bg1">
                      <a:lumMod val="75000"/>
                    </a:schemeClr>
                  </a:solidFill>
                  <a:latin typeface="Trebuchet MS" pitchFamily="34" charset="0"/>
                </a:rPr>
                <a:t>disproportionally.</a:t>
              </a:r>
            </a:p>
            <a:p>
              <a:pPr algn="l" defTabSz="733425"/>
              <a:endParaRPr lang="en-US" sz="1050" b="0" baseline="0" dirty="0" smtClean="0">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r>
                <a:rPr lang="en-US" sz="1350" b="1" baseline="0" dirty="0" smtClean="0">
                  <a:solidFill>
                    <a:srgbClr val="FFC000"/>
                  </a:solidFill>
                  <a:latin typeface="Trebuchet MS" pitchFamily="34" charset="0"/>
                </a:rPr>
                <a:t>Image Quality Check</a:t>
              </a:r>
            </a:p>
            <a:p>
              <a:pPr lvl="0" algn="l" defTabSz="733425"/>
              <a:r>
                <a:rPr lang="en-US" sz="105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200" b="0" dirty="0" smtClean="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cstate="print"/>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cstate="print"/>
            <a:stretch>
              <a:fillRect/>
            </a:stretch>
          </p:blipFill>
          <p:spPr>
            <a:xfrm>
              <a:off x="-10736023" y="12354606"/>
              <a:ext cx="9986807" cy="877997"/>
            </a:xfrm>
            <a:prstGeom prst="rect">
              <a:avLst/>
            </a:prstGeom>
          </p:spPr>
        </p:pic>
        <p:grpSp>
          <p:nvGrpSpPr>
            <p:cNvPr id="40" name="Group 39"/>
            <p:cNvGrpSpPr/>
            <p:nvPr userDrawn="1"/>
          </p:nvGrpSpPr>
          <p:grpSpPr>
            <a:xfrm>
              <a:off x="-9844888" y="19920590"/>
              <a:ext cx="7631077" cy="1763000"/>
              <a:chOff x="-4516464" y="11354920"/>
              <a:chExt cx="3516822" cy="971995"/>
            </a:xfrm>
          </p:grpSpPr>
          <p:grpSp>
            <p:nvGrpSpPr>
              <p:cNvPr id="50" name="Group 49"/>
              <p:cNvGrpSpPr/>
              <p:nvPr userDrawn="1"/>
            </p:nvGrpSpPr>
            <p:grpSpPr>
              <a:xfrm>
                <a:off x="-2783494" y="11354963"/>
                <a:ext cx="624373" cy="788683"/>
                <a:chOff x="-3958698" y="11538812"/>
                <a:chExt cx="779266" cy="1130174"/>
              </a:xfrm>
            </p:grpSpPr>
            <p:pic>
              <p:nvPicPr>
                <p:cNvPr id="56" name="Picture 55"/>
                <p:cNvPicPr>
                  <a:picLocks noChangeAspect="1"/>
                </p:cNvPicPr>
                <p:nvPr userDrawn="1"/>
              </p:nvPicPr>
              <p:blipFill>
                <a:blip r:embed="rId6" cstate="print"/>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91184"/>
                </a:xfrm>
                <a:prstGeom prst="rect">
                  <a:avLst/>
                </a:prstGeom>
                <a:solidFill>
                  <a:schemeClr val="accent1"/>
                </a:solidFill>
                <a:ln>
                  <a:noFill/>
                </a:ln>
              </p:spPr>
              <p:txBody>
                <a:bodyPr wrap="square" lIns="0" tIns="0" rIns="0" bIns="0" rtlCol="0">
                  <a:spAutoFit/>
                </a:bodyPr>
                <a:lstStyle/>
                <a:p>
                  <a:pPr algn="ctr"/>
                  <a:r>
                    <a:rPr lang="en-US" sz="900" b="1" dirty="0" smtClean="0">
                      <a:solidFill>
                        <a:schemeClr val="tx1"/>
                      </a:solidFill>
                    </a:rPr>
                    <a:t>ORIGINAL</a:t>
                  </a:r>
                  <a:endParaRPr lang="en-US" sz="900" b="1" dirty="0">
                    <a:solidFill>
                      <a:schemeClr val="tx1"/>
                    </a:solidFill>
                  </a:endParaRPr>
                </a:p>
              </p:txBody>
            </p:sp>
          </p:grpSp>
          <p:grpSp>
            <p:nvGrpSpPr>
              <p:cNvPr id="51" name="Group 50"/>
              <p:cNvGrpSpPr/>
              <p:nvPr userDrawn="1"/>
            </p:nvGrpSpPr>
            <p:grpSpPr>
              <a:xfrm>
                <a:off x="-2033159" y="11354920"/>
                <a:ext cx="1033517" cy="783937"/>
                <a:chOff x="-2921738" y="11604219"/>
                <a:chExt cx="1420279" cy="1077304"/>
              </a:xfrm>
            </p:grpSpPr>
            <p:pic>
              <p:nvPicPr>
                <p:cNvPr id="54" name="Picture 53"/>
                <p:cNvPicPr>
                  <a:picLocks noChangeAspect="1"/>
                </p:cNvPicPr>
                <p:nvPr userDrawn="1"/>
              </p:nvPicPr>
              <p:blipFill>
                <a:blip r:embed="rId6" cstate="print"/>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102020"/>
                </a:xfrm>
                <a:prstGeom prst="rect">
                  <a:avLst/>
                </a:prstGeom>
                <a:solidFill>
                  <a:srgbClr val="FF0000"/>
                </a:solidFill>
              </p:spPr>
              <p:txBody>
                <a:bodyPr wrap="square" lIns="0" tIns="0" rIns="0" bIns="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52" name="Picture 51"/>
              <p:cNvPicPr>
                <a:picLocks noChangeAspect="1"/>
              </p:cNvPicPr>
              <p:nvPr userDrawn="1"/>
            </p:nvPicPr>
            <p:blipFill>
              <a:blip r:embed="rId7" cstate="print"/>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74238"/>
              </a:xfrm>
              <a:prstGeom prst="rect">
                <a:avLst/>
              </a:prstGeom>
              <a:noFill/>
            </p:spPr>
            <p:txBody>
              <a:bodyPr wrap="square" lIns="0" tIns="0" rIns="0" bIns="0" rtlCol="0">
                <a:spAutoFit/>
              </a:bodyPr>
              <a:lstStyle/>
              <a:p>
                <a:pPr algn="ctr"/>
                <a:r>
                  <a:rPr lang="en-US" sz="1050" dirty="0" smtClean="0">
                    <a:solidFill>
                      <a:schemeClr val="bg1"/>
                    </a:solidFill>
                  </a:rPr>
                  <a:t>Corner</a:t>
                </a:r>
                <a:r>
                  <a:rPr lang="en-US" sz="1050" baseline="0" dirty="0" smtClean="0">
                    <a:solidFill>
                      <a:schemeClr val="bg1"/>
                    </a:solidFill>
                  </a:rPr>
                  <a:t> handles</a:t>
                </a:r>
                <a:endParaRPr lang="en-US" sz="1050" dirty="0">
                  <a:solidFill>
                    <a:schemeClr val="bg1"/>
                  </a:solidFill>
                </a:endParaRPr>
              </a:p>
            </p:txBody>
          </p:sp>
        </p:grpSp>
        <p:grpSp>
          <p:nvGrpSpPr>
            <p:cNvPr id="45" name="Group 44"/>
            <p:cNvGrpSpPr/>
            <p:nvPr userDrawn="1"/>
          </p:nvGrpSpPr>
          <p:grpSpPr>
            <a:xfrm>
              <a:off x="-10379020" y="23717523"/>
              <a:ext cx="8982404" cy="2061269"/>
              <a:chOff x="-4784345" y="13423405"/>
              <a:chExt cx="4139588" cy="1136441"/>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282" name="Image" r:id="rId8" imgW="1828571" imgH="1117460" progId="">
                      <p:embed/>
                    </p:oleObj>
                  </mc:Choice>
                  <mc:Fallback>
                    <p:oleObj name="Image" r:id="rId8" imgW="1828571" imgH="1117460" progId="">
                      <p:embed/>
                      <p:pic>
                        <p:nvPicPr>
                          <p:cNvPr id="0" name="Picture 1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283" name="Image" r:id="rId10" imgW="1828571" imgH="1117460" progId="">
                      <p:embed/>
                    </p:oleObj>
                  </mc:Choice>
                  <mc:Fallback>
                    <p:oleObj name="Image" r:id="rId10" imgW="1828571" imgH="1117460" progId="">
                      <p:embed/>
                      <p:pic>
                        <p:nvPicPr>
                          <p:cNvPr id="0"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userDrawn="1"/>
            </p:nvSpPr>
            <p:spPr>
              <a:xfrm rot="16200000">
                <a:off x="-5312672" y="13961446"/>
                <a:ext cx="1117601" cy="60947"/>
              </a:xfrm>
              <a:prstGeom prst="rect">
                <a:avLst/>
              </a:prstGeom>
              <a:noFill/>
            </p:spPr>
            <p:txBody>
              <a:bodyPr wrap="square" lIns="0" tIns="0" rIns="0" bIns="0" rtlCol="0">
                <a:spAutoFit/>
              </a:bodyPr>
              <a:lstStyle/>
              <a:p>
                <a:pPr algn="ctr"/>
                <a:r>
                  <a:rPr lang="en-US" sz="825" dirty="0" smtClean="0">
                    <a:solidFill>
                      <a:srgbClr val="92D050"/>
                    </a:solidFill>
                  </a:rPr>
                  <a:t>Good</a:t>
                </a:r>
                <a:r>
                  <a:rPr lang="en-US" sz="825" baseline="0" dirty="0" smtClean="0">
                    <a:solidFill>
                      <a:srgbClr val="92D050"/>
                    </a:solidFill>
                  </a:rPr>
                  <a:t> </a:t>
                </a:r>
                <a:r>
                  <a:rPr lang="en-US" sz="825" baseline="0" dirty="0" smtClean="0">
                    <a:solidFill>
                      <a:schemeClr val="bg1"/>
                    </a:solidFill>
                  </a:rPr>
                  <a:t>printing quality</a:t>
                </a:r>
                <a:endParaRPr lang="en-US" sz="825" dirty="0">
                  <a:solidFill>
                    <a:schemeClr val="bg1"/>
                  </a:solidFill>
                </a:endParaRPr>
              </a:p>
            </p:txBody>
          </p:sp>
          <p:sp>
            <p:nvSpPr>
              <p:cNvPr id="49" name="TextBox 48"/>
              <p:cNvSpPr txBox="1"/>
              <p:nvPr userDrawn="1"/>
            </p:nvSpPr>
            <p:spPr>
              <a:xfrm rot="16200000">
                <a:off x="-1236802" y="13948962"/>
                <a:ext cx="1117601" cy="66488"/>
              </a:xfrm>
              <a:prstGeom prst="rect">
                <a:avLst/>
              </a:prstGeom>
              <a:noFill/>
            </p:spPr>
            <p:txBody>
              <a:bodyPr wrap="square" lIns="0" tIns="0" rIns="0" bIns="0" rtlCol="0">
                <a:spAutoFit/>
              </a:bodyPr>
              <a:lstStyle/>
              <a:p>
                <a:pPr algn="ctr"/>
                <a:r>
                  <a:rPr lang="en-US" sz="900" dirty="0" smtClean="0">
                    <a:solidFill>
                      <a:srgbClr val="FF0000"/>
                    </a:solidFill>
                  </a:rPr>
                  <a:t>Bad </a:t>
                </a:r>
                <a:r>
                  <a:rPr lang="en-US" sz="900" dirty="0" smtClean="0">
                    <a:solidFill>
                      <a:schemeClr val="bg1"/>
                    </a:solidFill>
                  </a:rPr>
                  <a:t>printing quality</a:t>
                </a:r>
                <a:endParaRPr lang="en-US" sz="900" dirty="0">
                  <a:solidFill>
                    <a:schemeClr val="bg1"/>
                  </a:solidFill>
                </a:endParaRPr>
              </a:p>
            </p:txBody>
          </p:sp>
        </p:grpSp>
      </p:grpSp>
      <p:grpSp>
        <p:nvGrpSpPr>
          <p:cNvPr id="58" name="Group 57"/>
          <p:cNvGrpSpPr>
            <a:grpSpLocks noChangeAspect="1"/>
          </p:cNvGrpSpPr>
          <p:nvPr userDrawn="1"/>
        </p:nvGrpSpPr>
        <p:grpSpPr>
          <a:xfrm>
            <a:off x="44629074" y="22437"/>
            <a:ext cx="10612416" cy="32895964"/>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100" b="1" spc="450" dirty="0" smtClean="0">
                  <a:solidFill>
                    <a:schemeClr val="bg1"/>
                  </a:solidFill>
                  <a:latin typeface="Trebuchet MS" pitchFamily="34" charset="0"/>
                </a:rPr>
                <a:t>QUICK START (cont.)</a:t>
              </a:r>
            </a:p>
            <a:p>
              <a:pPr algn="ctr"/>
              <a:endParaRPr lang="en-US" sz="1800" b="1"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05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r>
                <a:rPr lang="en-US" sz="105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Text</a:t>
              </a:r>
            </a:p>
            <a:p>
              <a:pPr marL="1297781" lvl="2" indent="0" algn="l" defTabSz="85725"/>
              <a:r>
                <a:rPr lang="en-US" sz="105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 </a:t>
              </a:r>
              <a:r>
                <a:rPr kumimoji="0" lang="en-US" sz="135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050" b="0" baseline="0" dirty="0" smtClean="0">
                <a:solidFill>
                  <a:schemeClr val="bg1">
                    <a:lumMod val="75000"/>
                  </a:schemeClr>
                </a:solidFill>
                <a:latin typeface="Trebuchet MS" pitchFamily="34" charset="0"/>
              </a:endParaRPr>
            </a:p>
            <a:p>
              <a:pPr marL="1138756" lvl="2"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Tables</a:t>
              </a:r>
            </a:p>
            <a:p>
              <a:pPr marL="728663" lvl="1" indent="0" algn="l" defTabSz="85725"/>
              <a:r>
                <a:rPr lang="en-US" sz="105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85725"/>
              <a:r>
                <a:rPr lang="en-US" sz="105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284" name="Image" r:id="rId12" imgW="4571429" imgH="1688889" progId="">
                    <p:embed/>
                  </p:oleObj>
                </mc:Choice>
                <mc:Fallback>
                  <p:oleObj name="Image" r:id="rId12" imgW="4571429" imgH="1688889" progId="">
                    <p:embed/>
                    <p:pic>
                      <p:nvPicPr>
                        <p:cNvPr id="0" name="Picture 1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p:cNvPicPr>
              <a:picLocks noChangeAspect="1"/>
            </p:cNvPicPr>
            <p:nvPr userDrawn="1"/>
          </p:nvPicPr>
          <p:blipFill>
            <a:blip r:embed="rId14" cstate="print"/>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285" name="Image" r:id="rId15" imgW="1574603" imgH="1053968" progId="">
                    <p:embed/>
                  </p:oleObj>
                </mc:Choice>
                <mc:Fallback>
                  <p:oleObj name="Image" r:id="rId15" imgW="1574603" imgH="1053968" progId="">
                    <p:embed/>
                    <p:pic>
                      <p:nvPicPr>
                        <p:cNvPr id="0" name="Picture 1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0"/>
              </a:p>
            </p:txBody>
          </p:sp>
          <p:pic>
            <p:nvPicPr>
              <p:cNvPr id="6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358893"/>
              </a:xfrm>
              <a:prstGeom prst="rect">
                <a:avLst/>
              </a:prstGeom>
              <a:noFill/>
              <a:ln>
                <a:noFill/>
              </a:ln>
            </p:spPr>
            <p:txBody>
              <a:bodyPr wrap="square" rtlCol="0">
                <a:spAutoFit/>
              </a:bodyPr>
              <a:lstStyle/>
              <a:p>
                <a:r>
                  <a:rPr lang="en-US" sz="1050" dirty="0" smtClean="0">
                    <a:solidFill>
                      <a:schemeClr val="tx2"/>
                    </a:solidFill>
                    <a:latin typeface="Trebuchet MS" pitchFamily="34" charset="0"/>
                  </a:rPr>
                  <a:t>Student</a:t>
                </a:r>
                <a:r>
                  <a:rPr lang="en-US" sz="1050" baseline="0" dirty="0" smtClean="0">
                    <a:solidFill>
                      <a:schemeClr val="tx2"/>
                    </a:solidFill>
                    <a:latin typeface="Trebuchet MS" pitchFamily="34" charset="0"/>
                  </a:rPr>
                  <a:t> discounts are available on our </a:t>
                </a:r>
                <a:r>
                  <a:rPr lang="en-US" sz="1050" baseline="0" dirty="0" err="1" smtClean="0">
                    <a:solidFill>
                      <a:schemeClr val="tx2"/>
                    </a:solidFill>
                    <a:latin typeface="Trebuchet MS" pitchFamily="34" charset="0"/>
                  </a:rPr>
                  <a:t>Facebook</a:t>
                </a:r>
                <a:r>
                  <a:rPr lang="en-US" sz="1050" baseline="0" dirty="0" smtClean="0">
                    <a:solidFill>
                      <a:schemeClr val="tx2"/>
                    </a:solidFill>
                    <a:latin typeface="Trebuchet MS" pitchFamily="34" charset="0"/>
                  </a:rPr>
                  <a:t> page.</a:t>
                </a:r>
                <a:br>
                  <a:rPr lang="en-US" sz="1050" baseline="0" dirty="0" smtClean="0">
                    <a:solidFill>
                      <a:schemeClr val="tx2"/>
                    </a:solidFill>
                    <a:latin typeface="Trebuchet MS" pitchFamily="34" charset="0"/>
                  </a:rPr>
                </a:br>
                <a:r>
                  <a:rPr lang="en-US" sz="1050" baseline="0" dirty="0" smtClean="0">
                    <a:solidFill>
                      <a:schemeClr val="tx2"/>
                    </a:solidFill>
                    <a:latin typeface="Trebuchet MS" pitchFamily="34" charset="0"/>
                  </a:rPr>
                  <a:t>Go to </a:t>
                </a:r>
                <a:r>
                  <a:rPr lang="en-US" sz="1050" u="sng" baseline="0" dirty="0" smtClean="0">
                    <a:solidFill>
                      <a:schemeClr val="tx2"/>
                    </a:solidFill>
                    <a:latin typeface="Trebuchet MS" pitchFamily="34" charset="0"/>
                  </a:rPr>
                  <a:t>PosterPresentations.com</a:t>
                </a:r>
                <a:r>
                  <a:rPr lang="en-US" sz="1050" baseline="0" dirty="0" smtClean="0">
                    <a:solidFill>
                      <a:schemeClr val="tx2"/>
                    </a:solidFill>
                    <a:latin typeface="Trebuchet MS" pitchFamily="34" charset="0"/>
                  </a:rPr>
                  <a:t> and click on the FB icon. </a:t>
                </a:r>
                <a:endParaRPr lang="en-US" sz="1050" dirty="0">
                  <a:solidFill>
                    <a:schemeClr val="tx2"/>
                  </a:solidFill>
                  <a:latin typeface="Trebuchet MS" pitchFamily="34" charset="0"/>
                </a:endParaRPr>
              </a:p>
            </p:txBody>
          </p:sp>
        </p:grpSp>
        <p:sp>
          <p:nvSpPr>
            <p:cNvPr id="64" name="TextBox 63"/>
            <p:cNvSpPr txBox="1"/>
            <p:nvPr userDrawn="1"/>
          </p:nvSpPr>
          <p:spPr>
            <a:xfrm>
              <a:off x="37163425" y="24536528"/>
              <a:ext cx="1939954" cy="855518"/>
            </a:xfrm>
            <a:prstGeom prst="rect">
              <a:avLst/>
            </a:prstGeom>
            <a:noFill/>
          </p:spPr>
          <p:txBody>
            <a:bodyPr wrap="none" lIns="0" tIns="0" rIns="0" bIns="0" rtlCol="0">
              <a:spAutoFit/>
            </a:bodyPr>
            <a:lstStyle/>
            <a:p>
              <a:pPr>
                <a:lnSpc>
                  <a:spcPts val="1950"/>
                </a:lnSpc>
              </a:pPr>
              <a:r>
                <a:rPr lang="en-US" sz="1050" dirty="0" smtClean="0">
                  <a:solidFill>
                    <a:schemeClr val="bg1"/>
                  </a:solidFill>
                  <a:latin typeface="Calibri" panose="020F0502020204030204" pitchFamily="34" charset="0"/>
                </a:rPr>
                <a:t>© 2013</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PosterPresentations.com</a:t>
              </a:r>
            </a:p>
            <a:p>
              <a:pPr>
                <a:lnSpc>
                  <a:spcPts val="1950"/>
                </a:lnSpc>
              </a:pPr>
              <a:r>
                <a:rPr lang="en-US" sz="1050" dirty="0" smtClean="0">
                  <a:solidFill>
                    <a:schemeClr val="bg1"/>
                  </a:solidFill>
                  <a:latin typeface="Calibri" panose="020F0502020204030204" pitchFamily="34" charset="0"/>
                </a:rPr>
                <a:t>     2117 Fourth Street ,</a:t>
              </a:r>
              <a:r>
                <a:rPr lang="en-US" sz="1050" baseline="0" dirty="0" smtClean="0">
                  <a:solidFill>
                    <a:schemeClr val="bg1"/>
                  </a:solidFill>
                  <a:latin typeface="Calibri" panose="020F0502020204030204" pitchFamily="34" charset="0"/>
                </a:rPr>
                <a:t> Unit C        </a:t>
              </a:r>
            </a:p>
            <a:p>
              <a:pPr>
                <a:lnSpc>
                  <a:spcPts val="1950"/>
                </a:lnSpc>
              </a:pPr>
              <a:r>
                <a:rPr lang="en-US" sz="1050" baseline="0" dirty="0" smtClean="0">
                  <a:solidFill>
                    <a:schemeClr val="bg1"/>
                  </a:solidFill>
                  <a:latin typeface="Calibri" panose="020F0502020204030204" pitchFamily="34" charset="0"/>
                </a:rPr>
                <a:t>     Berkeley CA 94710</a:t>
              </a:r>
              <a:br>
                <a:rPr lang="en-US" sz="1050" baseline="0" dirty="0" smtClean="0">
                  <a:solidFill>
                    <a:schemeClr val="bg1"/>
                  </a:solidFill>
                  <a:latin typeface="Calibri" panose="020F0502020204030204" pitchFamily="34" charset="0"/>
                </a:rPr>
              </a:br>
              <a:r>
                <a:rPr lang="en-US" sz="1050" baseline="0" dirty="0" smtClean="0">
                  <a:solidFill>
                    <a:schemeClr val="bg1"/>
                  </a:solidFill>
                  <a:latin typeface="Calibri" panose="020F0502020204030204" pitchFamily="34" charset="0"/>
                </a:rPr>
                <a:t>    </a:t>
              </a:r>
              <a:r>
                <a:rPr lang="en-US" sz="1050" b="1" baseline="0" dirty="0" smtClean="0">
                  <a:solidFill>
                    <a:srgbClr val="FFFF00"/>
                  </a:solidFill>
                  <a:latin typeface="Calibri" panose="020F0502020204030204" pitchFamily="34" charset="0"/>
                </a:rPr>
                <a:t>posterpresenter@gmail.com</a:t>
              </a:r>
              <a:endParaRPr lang="en-US" sz="105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1880957" rtl="0" eaLnBrk="1" latinLnBrk="0" hangingPunct="1">
        <a:spcBef>
          <a:spcPct val="0"/>
        </a:spcBef>
        <a:buNone/>
        <a:defRPr sz="3750" kern="1200">
          <a:solidFill>
            <a:schemeClr val="bg1"/>
          </a:solidFill>
          <a:latin typeface="Trebuchet MS" pitchFamily="34" charset="0"/>
          <a:ea typeface="+mj-ea"/>
          <a:cs typeface="+mj-cs"/>
        </a:defRPr>
      </a:lvl1pPr>
    </p:titleStyle>
    <p:bodyStyle>
      <a:lvl1pPr marL="705359" indent="-705359" algn="l" defTabSz="1880957" rtl="0" eaLnBrk="1" latinLnBrk="0" hangingPunct="1">
        <a:spcBef>
          <a:spcPct val="20000"/>
        </a:spcBef>
        <a:buFont typeface="Arial" pitchFamily="34" charset="0"/>
        <a:buChar char="•"/>
        <a:defRPr sz="6600" kern="1200">
          <a:solidFill>
            <a:schemeClr val="tx1"/>
          </a:solidFill>
          <a:latin typeface="+mn-lt"/>
          <a:ea typeface="+mn-ea"/>
          <a:cs typeface="+mn-cs"/>
        </a:defRPr>
      </a:lvl1pPr>
      <a:lvl2pPr marL="1528278" indent="-587799" algn="l" defTabSz="1880957" rtl="0" eaLnBrk="1" latinLnBrk="0" hangingPunct="1">
        <a:spcBef>
          <a:spcPct val="20000"/>
        </a:spcBef>
        <a:buFont typeface="Arial" pitchFamily="34" charset="0"/>
        <a:buChar char="–"/>
        <a:defRPr sz="5775" kern="1200">
          <a:solidFill>
            <a:schemeClr val="tx1"/>
          </a:solidFill>
          <a:latin typeface="+mn-lt"/>
          <a:ea typeface="+mn-ea"/>
          <a:cs typeface="+mn-cs"/>
        </a:defRPr>
      </a:lvl2pPr>
      <a:lvl3pPr marL="2351197" indent="-470240" algn="l" defTabSz="1880957" rtl="0" eaLnBrk="1" latinLnBrk="0" hangingPunct="1">
        <a:spcBef>
          <a:spcPct val="20000"/>
        </a:spcBef>
        <a:buFont typeface="Arial" pitchFamily="34" charset="0"/>
        <a:buChar char="•"/>
        <a:defRPr sz="4950" kern="1200">
          <a:solidFill>
            <a:schemeClr val="tx1"/>
          </a:solidFill>
          <a:latin typeface="+mn-lt"/>
          <a:ea typeface="+mn-ea"/>
          <a:cs typeface="+mn-cs"/>
        </a:defRPr>
      </a:lvl3pPr>
      <a:lvl4pPr marL="3291676"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4pPr>
      <a:lvl5pPr marL="4232154"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5pPr>
      <a:lvl6pPr marL="5172633"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6pPr>
      <a:lvl7pPr marL="6113111"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7pPr>
      <a:lvl8pPr marL="7053590"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8pPr>
      <a:lvl9pPr marL="7994069"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9pPr>
    </p:bodyStyle>
    <p:otherStyle>
      <a:defPPr>
        <a:defRPr lang="en-US"/>
      </a:defPPr>
      <a:lvl1pPr marL="0" algn="l" defTabSz="1880957" rtl="0" eaLnBrk="1" latinLnBrk="0" hangingPunct="1">
        <a:defRPr sz="3675" kern="1200">
          <a:solidFill>
            <a:schemeClr val="tx1"/>
          </a:solidFill>
          <a:latin typeface="+mn-lt"/>
          <a:ea typeface="+mn-ea"/>
          <a:cs typeface="+mn-cs"/>
        </a:defRPr>
      </a:lvl1pPr>
      <a:lvl2pPr marL="940479" algn="l" defTabSz="1880957" rtl="0" eaLnBrk="1" latinLnBrk="0" hangingPunct="1">
        <a:defRPr sz="3675" kern="1200">
          <a:solidFill>
            <a:schemeClr val="tx1"/>
          </a:solidFill>
          <a:latin typeface="+mn-lt"/>
          <a:ea typeface="+mn-ea"/>
          <a:cs typeface="+mn-cs"/>
        </a:defRPr>
      </a:lvl2pPr>
      <a:lvl3pPr marL="1880957" algn="l" defTabSz="1880957" rtl="0" eaLnBrk="1" latinLnBrk="0" hangingPunct="1">
        <a:defRPr sz="3675" kern="1200">
          <a:solidFill>
            <a:schemeClr val="tx1"/>
          </a:solidFill>
          <a:latin typeface="+mn-lt"/>
          <a:ea typeface="+mn-ea"/>
          <a:cs typeface="+mn-cs"/>
        </a:defRPr>
      </a:lvl3pPr>
      <a:lvl4pPr marL="2821436" algn="l" defTabSz="1880957" rtl="0" eaLnBrk="1" latinLnBrk="0" hangingPunct="1">
        <a:defRPr sz="3675" kern="1200">
          <a:solidFill>
            <a:schemeClr val="tx1"/>
          </a:solidFill>
          <a:latin typeface="+mn-lt"/>
          <a:ea typeface="+mn-ea"/>
          <a:cs typeface="+mn-cs"/>
        </a:defRPr>
      </a:lvl4pPr>
      <a:lvl5pPr marL="3761915" algn="l" defTabSz="1880957" rtl="0" eaLnBrk="1" latinLnBrk="0" hangingPunct="1">
        <a:defRPr sz="3675" kern="1200">
          <a:solidFill>
            <a:schemeClr val="tx1"/>
          </a:solidFill>
          <a:latin typeface="+mn-lt"/>
          <a:ea typeface="+mn-ea"/>
          <a:cs typeface="+mn-cs"/>
        </a:defRPr>
      </a:lvl5pPr>
      <a:lvl6pPr marL="4702394" algn="l" defTabSz="1880957" rtl="0" eaLnBrk="1" latinLnBrk="0" hangingPunct="1">
        <a:defRPr sz="3675" kern="1200">
          <a:solidFill>
            <a:schemeClr val="tx1"/>
          </a:solidFill>
          <a:latin typeface="+mn-lt"/>
          <a:ea typeface="+mn-ea"/>
          <a:cs typeface="+mn-cs"/>
        </a:defRPr>
      </a:lvl6pPr>
      <a:lvl7pPr marL="5642873" algn="l" defTabSz="1880957" rtl="0" eaLnBrk="1" latinLnBrk="0" hangingPunct="1">
        <a:defRPr sz="3675" kern="1200">
          <a:solidFill>
            <a:schemeClr val="tx1"/>
          </a:solidFill>
          <a:latin typeface="+mn-lt"/>
          <a:ea typeface="+mn-ea"/>
          <a:cs typeface="+mn-cs"/>
        </a:defRPr>
      </a:lvl7pPr>
      <a:lvl8pPr marL="6583351" algn="l" defTabSz="1880957" rtl="0" eaLnBrk="1" latinLnBrk="0" hangingPunct="1">
        <a:defRPr sz="3675" kern="1200">
          <a:solidFill>
            <a:schemeClr val="tx1"/>
          </a:solidFill>
          <a:latin typeface="+mn-lt"/>
          <a:ea typeface="+mn-ea"/>
          <a:cs typeface="+mn-cs"/>
        </a:defRPr>
      </a:lvl8pPr>
      <a:lvl9pPr marL="7523830" algn="l" defTabSz="1880957" rtl="0" eaLnBrk="1" latinLnBrk="0" hangingPunct="1">
        <a:defRPr sz="3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39187" tIns="19593" rIns="39187" bIns="19593" anchor="ctr"/>
          <a:lstStyle/>
          <a:p>
            <a:pPr>
              <a:defRPr/>
            </a:pPr>
            <a:endParaRPr lang="en-US" sz="7350" dirty="0"/>
          </a:p>
        </p:txBody>
      </p:sp>
      <p:sp>
        <p:nvSpPr>
          <p:cNvPr id="9" name="Rectangle 9"/>
          <p:cNvSpPr>
            <a:spLocks noChangeArrowheads="1"/>
          </p:cNvSpPr>
          <p:nvPr/>
        </p:nvSpPr>
        <p:spPr bwMode="auto">
          <a:xfrm>
            <a:off x="0" y="4805362"/>
            <a:ext cx="43891200" cy="152400"/>
          </a:xfrm>
          <a:prstGeom prst="rect">
            <a:avLst/>
          </a:prstGeom>
          <a:solidFill>
            <a:schemeClr val="accent5">
              <a:lumMod val="50000"/>
            </a:schemeClr>
          </a:solidFill>
          <a:ln w="152400">
            <a:noFill/>
            <a:miter lim="800000"/>
            <a:headEnd/>
            <a:tailEnd/>
          </a:ln>
          <a:effectLst/>
        </p:spPr>
        <p:txBody>
          <a:bodyPr wrap="none" lIns="39187" tIns="19593" rIns="39187" bIns="19593" anchor="ctr"/>
          <a:lstStyle/>
          <a:p>
            <a:pPr>
              <a:defRPr/>
            </a:pPr>
            <a:endParaRPr lang="en-US" sz="7350" dirty="0"/>
          </a:p>
        </p:txBody>
      </p:sp>
      <p:sp>
        <p:nvSpPr>
          <p:cNvPr id="10" name="Text Box 14"/>
          <p:cNvSpPr txBox="1">
            <a:spLocks noChangeArrowheads="1"/>
          </p:cNvSpPr>
          <p:nvPr/>
        </p:nvSpPr>
        <p:spPr bwMode="auto">
          <a:xfrm>
            <a:off x="1501905" y="32232600"/>
            <a:ext cx="2514600" cy="141632"/>
          </a:xfrm>
          <a:prstGeom prst="rect">
            <a:avLst/>
          </a:prstGeom>
          <a:noFill/>
          <a:ln w="9525">
            <a:noFill/>
            <a:miter lim="800000"/>
            <a:headEnd/>
            <a:tailEnd/>
          </a:ln>
          <a:effectLst/>
        </p:spPr>
        <p:txBody>
          <a:bodyPr lIns="39113" tIns="19553" rIns="39113" bIns="19553">
            <a:spAutoFit/>
          </a:bodyPr>
          <a:lstStyle/>
          <a:p>
            <a:pPr eaLnBrk="0" hangingPunct="0">
              <a:lnSpc>
                <a:spcPct val="65000"/>
              </a:lnSpc>
              <a:spcBef>
                <a:spcPct val="50000"/>
              </a:spcBef>
              <a:defRPr/>
            </a:pPr>
            <a:r>
              <a:rPr lang="en-US" sz="225" b="1" dirty="0" smtClean="0">
                <a:solidFill>
                  <a:schemeClr val="bg1">
                    <a:lumMod val="75000"/>
                  </a:schemeClr>
                </a:solidFill>
                <a:latin typeface="Arial" charset="0"/>
              </a:rPr>
              <a:t>RESEARCH POSTER PRESENTATION </a:t>
            </a:r>
            <a:r>
              <a:rPr lang="en-US" sz="225" b="1" dirty="0">
                <a:solidFill>
                  <a:schemeClr val="bg1">
                    <a:lumMod val="75000"/>
                  </a:schemeClr>
                </a:solidFill>
                <a:latin typeface="Arial" charset="0"/>
              </a:rPr>
              <a:t>DESIGN © </a:t>
            </a:r>
            <a:r>
              <a:rPr lang="en-US" sz="225" b="1" dirty="0" smtClean="0">
                <a:solidFill>
                  <a:schemeClr val="bg1">
                    <a:lumMod val="75000"/>
                  </a:schemeClr>
                </a:solidFill>
                <a:latin typeface="Arial" charset="0"/>
              </a:rPr>
              <a:t>2012</a:t>
            </a:r>
            <a:endParaRPr lang="en-US" sz="225" b="1" dirty="0">
              <a:solidFill>
                <a:schemeClr val="bg1">
                  <a:lumMod val="75000"/>
                </a:schemeClr>
              </a:solidFill>
              <a:latin typeface="Arial" charset="0"/>
            </a:endParaRPr>
          </a:p>
          <a:p>
            <a:pPr eaLnBrk="0" hangingPunct="0">
              <a:lnSpc>
                <a:spcPct val="65000"/>
              </a:lnSpc>
              <a:spcBef>
                <a:spcPct val="50000"/>
              </a:spcBef>
              <a:defRPr/>
            </a:pPr>
            <a:r>
              <a:rPr lang="en-US" sz="450" b="1" dirty="0">
                <a:solidFill>
                  <a:schemeClr val="bg1">
                    <a:lumMod val="75000"/>
                  </a:schemeClr>
                </a:solidFill>
                <a:latin typeface="Arial" charset="0"/>
              </a:rPr>
              <a:t>www.PosterPresentations.com</a:t>
            </a:r>
          </a:p>
        </p:txBody>
      </p:sp>
      <p:grpSp>
        <p:nvGrpSpPr>
          <p:cNvPr id="2" name="Group 1"/>
          <p:cNvGrpSpPr/>
          <p:nvPr userDrawn="1"/>
        </p:nvGrpSpPr>
        <p:grpSpPr>
          <a:xfrm>
            <a:off x="916781" y="5257800"/>
            <a:ext cx="42057638" cy="267462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sz="7350"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sz="7350"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sz="7350" dirty="0"/>
            </a:p>
          </p:txBody>
        </p:sp>
      </p:grpSp>
      <p:grpSp>
        <p:nvGrpSpPr>
          <p:cNvPr id="56" name="Group 55"/>
          <p:cNvGrpSpPr>
            <a:grpSpLocks noChangeAspect="1"/>
          </p:cNvGrpSpPr>
          <p:nvPr userDrawn="1"/>
        </p:nvGrpSpPr>
        <p:grpSpPr>
          <a:xfrm>
            <a:off x="44629074" y="22437"/>
            <a:ext cx="10612416" cy="32895964"/>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100" b="1" spc="450" dirty="0" smtClean="0">
                  <a:solidFill>
                    <a:schemeClr val="bg1"/>
                  </a:solidFill>
                  <a:latin typeface="Trebuchet MS" pitchFamily="34" charset="0"/>
                </a:rPr>
                <a:t>QUICK START (cont.)</a:t>
              </a:r>
            </a:p>
            <a:p>
              <a:pPr algn="ctr"/>
              <a:endParaRPr lang="en-US" sz="1800" b="1"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05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r>
                <a:rPr lang="en-US" sz="105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Text</a:t>
              </a:r>
            </a:p>
            <a:p>
              <a:pPr marL="1297781" lvl="2" indent="0" algn="l" defTabSz="85725"/>
              <a:r>
                <a:rPr lang="en-US" sz="105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 </a:t>
              </a:r>
              <a:r>
                <a:rPr kumimoji="0" lang="en-US" sz="135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050" b="0" baseline="0" dirty="0" smtClean="0">
                <a:solidFill>
                  <a:schemeClr val="bg1">
                    <a:lumMod val="75000"/>
                  </a:schemeClr>
                </a:solidFill>
                <a:latin typeface="Trebuchet MS" pitchFamily="34" charset="0"/>
              </a:endParaRPr>
            </a:p>
            <a:p>
              <a:pPr marL="1138756" lvl="2"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Tables</a:t>
              </a:r>
            </a:p>
            <a:p>
              <a:pPr marL="728663" lvl="1" indent="0" algn="l" defTabSz="85725"/>
              <a:r>
                <a:rPr lang="en-US" sz="105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85725"/>
              <a:r>
                <a:rPr lang="en-US" sz="105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306" name="Image" r:id="rId4" imgW="4571429" imgH="1688889" progId="">
                    <p:embed/>
                  </p:oleObj>
                </mc:Choice>
                <mc:Fallback>
                  <p:oleObj name="Image" r:id="rId4" imgW="4571429" imgH="1688889" progId="">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 name="Picture 58"/>
            <p:cNvPicPr>
              <a:picLocks noChangeAspect="1"/>
            </p:cNvPicPr>
            <p:nvPr userDrawn="1"/>
          </p:nvPicPr>
          <p:blipFill>
            <a:blip r:embed="rId6" cstate="print"/>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307" name="Image" r:id="rId7" imgW="1574603" imgH="1053968" progId="">
                    <p:embed/>
                  </p:oleObj>
                </mc:Choice>
                <mc:Fallback>
                  <p:oleObj name="Image" r:id="rId7" imgW="1574603" imgH="1053968" progId="">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0"/>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358893"/>
              </a:xfrm>
              <a:prstGeom prst="rect">
                <a:avLst/>
              </a:prstGeom>
              <a:noFill/>
              <a:ln>
                <a:noFill/>
              </a:ln>
            </p:spPr>
            <p:txBody>
              <a:bodyPr wrap="square" rtlCol="0">
                <a:spAutoFit/>
              </a:bodyPr>
              <a:lstStyle/>
              <a:p>
                <a:r>
                  <a:rPr lang="en-US" sz="1050" dirty="0" smtClean="0">
                    <a:solidFill>
                      <a:schemeClr val="tx2"/>
                    </a:solidFill>
                    <a:latin typeface="Trebuchet MS" pitchFamily="34" charset="0"/>
                  </a:rPr>
                  <a:t>Student</a:t>
                </a:r>
                <a:r>
                  <a:rPr lang="en-US" sz="1050" baseline="0" dirty="0" smtClean="0">
                    <a:solidFill>
                      <a:schemeClr val="tx2"/>
                    </a:solidFill>
                    <a:latin typeface="Trebuchet MS" pitchFamily="34" charset="0"/>
                  </a:rPr>
                  <a:t> discounts are available on our </a:t>
                </a:r>
                <a:r>
                  <a:rPr lang="en-US" sz="1050" baseline="0" dirty="0" err="1" smtClean="0">
                    <a:solidFill>
                      <a:schemeClr val="tx2"/>
                    </a:solidFill>
                    <a:latin typeface="Trebuchet MS" pitchFamily="34" charset="0"/>
                  </a:rPr>
                  <a:t>Facebook</a:t>
                </a:r>
                <a:r>
                  <a:rPr lang="en-US" sz="1050" baseline="0" dirty="0" smtClean="0">
                    <a:solidFill>
                      <a:schemeClr val="tx2"/>
                    </a:solidFill>
                    <a:latin typeface="Trebuchet MS" pitchFamily="34" charset="0"/>
                  </a:rPr>
                  <a:t> page.</a:t>
                </a:r>
                <a:br>
                  <a:rPr lang="en-US" sz="1050" baseline="0" dirty="0" smtClean="0">
                    <a:solidFill>
                      <a:schemeClr val="tx2"/>
                    </a:solidFill>
                    <a:latin typeface="Trebuchet MS" pitchFamily="34" charset="0"/>
                  </a:rPr>
                </a:br>
                <a:r>
                  <a:rPr lang="en-US" sz="1050" baseline="0" dirty="0" smtClean="0">
                    <a:solidFill>
                      <a:schemeClr val="tx2"/>
                    </a:solidFill>
                    <a:latin typeface="Trebuchet MS" pitchFamily="34" charset="0"/>
                  </a:rPr>
                  <a:t>Go to </a:t>
                </a:r>
                <a:r>
                  <a:rPr lang="en-US" sz="1050" u="sng" baseline="0" dirty="0" smtClean="0">
                    <a:solidFill>
                      <a:schemeClr val="tx2"/>
                    </a:solidFill>
                    <a:latin typeface="Trebuchet MS" pitchFamily="34" charset="0"/>
                  </a:rPr>
                  <a:t>PosterPresentations.com</a:t>
                </a:r>
                <a:r>
                  <a:rPr lang="en-US" sz="1050" baseline="0" dirty="0" smtClean="0">
                    <a:solidFill>
                      <a:schemeClr val="tx2"/>
                    </a:solidFill>
                    <a:latin typeface="Trebuchet MS" pitchFamily="34" charset="0"/>
                  </a:rPr>
                  <a:t> and click on the FB icon. </a:t>
                </a:r>
                <a:endParaRPr lang="en-US" sz="1050" dirty="0">
                  <a:solidFill>
                    <a:schemeClr val="tx2"/>
                  </a:solidFill>
                  <a:latin typeface="Trebuchet MS" pitchFamily="34" charset="0"/>
                </a:endParaRPr>
              </a:p>
            </p:txBody>
          </p:sp>
        </p:grpSp>
        <p:sp>
          <p:nvSpPr>
            <p:cNvPr id="62" name="TextBox 61"/>
            <p:cNvSpPr txBox="1"/>
            <p:nvPr userDrawn="1"/>
          </p:nvSpPr>
          <p:spPr>
            <a:xfrm>
              <a:off x="37163425" y="24536528"/>
              <a:ext cx="1939954" cy="855518"/>
            </a:xfrm>
            <a:prstGeom prst="rect">
              <a:avLst/>
            </a:prstGeom>
            <a:noFill/>
          </p:spPr>
          <p:txBody>
            <a:bodyPr wrap="none" lIns="0" tIns="0" rIns="0" bIns="0" rtlCol="0">
              <a:spAutoFit/>
            </a:bodyPr>
            <a:lstStyle/>
            <a:p>
              <a:pPr>
                <a:lnSpc>
                  <a:spcPts val="1950"/>
                </a:lnSpc>
              </a:pPr>
              <a:r>
                <a:rPr lang="en-US" sz="1050" dirty="0" smtClean="0">
                  <a:solidFill>
                    <a:schemeClr val="bg1"/>
                  </a:solidFill>
                  <a:latin typeface="Calibri" panose="020F0502020204030204" pitchFamily="34" charset="0"/>
                </a:rPr>
                <a:t>© 2013</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PosterPresentations.com</a:t>
              </a:r>
            </a:p>
            <a:p>
              <a:pPr>
                <a:lnSpc>
                  <a:spcPts val="1950"/>
                </a:lnSpc>
              </a:pPr>
              <a:r>
                <a:rPr lang="en-US" sz="1050" dirty="0" smtClean="0">
                  <a:solidFill>
                    <a:schemeClr val="bg1"/>
                  </a:solidFill>
                  <a:latin typeface="Calibri" panose="020F0502020204030204" pitchFamily="34" charset="0"/>
                </a:rPr>
                <a:t>     2117 Fourth Street ,</a:t>
              </a:r>
              <a:r>
                <a:rPr lang="en-US" sz="1050" baseline="0" dirty="0" smtClean="0">
                  <a:solidFill>
                    <a:schemeClr val="bg1"/>
                  </a:solidFill>
                  <a:latin typeface="Calibri" panose="020F0502020204030204" pitchFamily="34" charset="0"/>
                </a:rPr>
                <a:t> Unit C        </a:t>
              </a:r>
            </a:p>
            <a:p>
              <a:pPr>
                <a:lnSpc>
                  <a:spcPts val="1950"/>
                </a:lnSpc>
              </a:pPr>
              <a:r>
                <a:rPr lang="en-US" sz="1050" baseline="0" dirty="0" smtClean="0">
                  <a:solidFill>
                    <a:schemeClr val="bg1"/>
                  </a:solidFill>
                  <a:latin typeface="Calibri" panose="020F0502020204030204" pitchFamily="34" charset="0"/>
                </a:rPr>
                <a:t>     Berkeley CA 94710</a:t>
              </a:r>
              <a:br>
                <a:rPr lang="en-US" sz="1050" baseline="0" dirty="0" smtClean="0">
                  <a:solidFill>
                    <a:schemeClr val="bg1"/>
                  </a:solidFill>
                  <a:latin typeface="Calibri" panose="020F0502020204030204" pitchFamily="34" charset="0"/>
                </a:rPr>
              </a:br>
              <a:r>
                <a:rPr lang="en-US" sz="1050" baseline="0" dirty="0" smtClean="0">
                  <a:solidFill>
                    <a:schemeClr val="bg1"/>
                  </a:solidFill>
                  <a:latin typeface="Calibri" panose="020F0502020204030204" pitchFamily="34" charset="0"/>
                </a:rPr>
                <a:t>    </a:t>
              </a:r>
              <a:r>
                <a:rPr lang="en-US" sz="1050" b="1" baseline="0" dirty="0" smtClean="0">
                  <a:solidFill>
                    <a:srgbClr val="FFFF00"/>
                  </a:solidFill>
                  <a:latin typeface="Calibri" panose="020F0502020204030204" pitchFamily="34" charset="0"/>
                </a:rPr>
                <a:t>posterpresenter@gmail.com</a:t>
              </a:r>
              <a:endParaRPr lang="en-US" sz="1050" b="1" dirty="0">
                <a:solidFill>
                  <a:srgbClr val="FFFF00"/>
                </a:solidFill>
                <a:latin typeface="Calibri" panose="020F0502020204030204" pitchFamily="34" charset="0"/>
              </a:endParaRPr>
            </a:p>
          </p:txBody>
        </p:sp>
      </p:grpSp>
      <p:grpSp>
        <p:nvGrpSpPr>
          <p:cNvPr id="38" name="Group 37"/>
          <p:cNvGrpSpPr>
            <a:grpSpLocks noChangeAspect="1"/>
          </p:cNvGrpSpPr>
          <p:nvPr userDrawn="1"/>
        </p:nvGrpSpPr>
        <p:grpSpPr>
          <a:xfrm>
            <a:off x="-11574024" y="7"/>
            <a:ext cx="10573654" cy="32918394"/>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1350" b="1" spc="0" dirty="0" smtClean="0">
                  <a:solidFill>
                    <a:srgbClr val="FF0000"/>
                  </a:solidFill>
                  <a:latin typeface="Trebuchet MS" pitchFamily="34" charset="0"/>
                </a:rPr>
                <a:t>(—THIS SIDEBAR DOES NOT PRINT—)</a:t>
              </a:r>
              <a:endParaRPr lang="en-US" sz="1350" b="1" spc="450"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DESIGN</a:t>
              </a:r>
              <a:r>
                <a:rPr lang="en-US" sz="1800" b="1" spc="450" baseline="0" dirty="0" smtClean="0">
                  <a:solidFill>
                    <a:schemeClr val="bg1"/>
                  </a:solidFill>
                  <a:latin typeface="Trebuchet MS" pitchFamily="34" charset="0"/>
                </a:rPr>
                <a:t> </a:t>
              </a:r>
              <a:r>
                <a:rPr lang="en-US" sz="1800" b="1" spc="450" dirty="0" smtClean="0">
                  <a:solidFill>
                    <a:schemeClr val="bg1"/>
                  </a:solidFill>
                  <a:latin typeface="Trebuchet MS" pitchFamily="34" charset="0"/>
                </a:rPr>
                <a:t>GUIDE</a:t>
              </a:r>
            </a:p>
            <a:p>
              <a:pPr algn="ctr"/>
              <a:r>
                <a:rPr lang="en-US" sz="750" b="1" dirty="0" smtClean="0">
                  <a:latin typeface="Trebuchet MS" pitchFamily="34" charset="0"/>
                </a:rPr>
                <a:t> </a:t>
              </a:r>
            </a:p>
            <a:p>
              <a:pPr defTabSz="2824229"/>
              <a:r>
                <a:rPr lang="en-US" sz="1200" i="0" dirty="0" smtClean="0">
                  <a:latin typeface="Trebuchet MS" pitchFamily="34" charset="0"/>
                </a:rPr>
                <a:t>This PowerPoint</a:t>
              </a:r>
              <a:r>
                <a:rPr lang="en-US" sz="1200" i="0" baseline="0" dirty="0" smtClean="0">
                  <a:latin typeface="Trebuchet MS" pitchFamily="34" charset="0"/>
                </a:rPr>
                <a:t> </a:t>
              </a:r>
              <a:r>
                <a:rPr lang="en-US" sz="1200" i="0" dirty="0" smtClean="0">
                  <a:latin typeface="Trebuchet MS" pitchFamily="34" charset="0"/>
                </a:rPr>
                <a:t>2007 template produces</a:t>
              </a:r>
              <a:r>
                <a:rPr lang="en-US" sz="1200" i="0" baseline="0" dirty="0" smtClean="0">
                  <a:latin typeface="Trebuchet MS" pitchFamily="34" charset="0"/>
                </a:rPr>
                <a:t> </a:t>
              </a:r>
              <a:r>
                <a:rPr lang="en-US" sz="1200" i="0" dirty="0" smtClean="0">
                  <a:latin typeface="Trebuchet MS" pitchFamily="34" charset="0"/>
                </a:rPr>
                <a:t>a 36”x60” presentation poster. </a:t>
              </a:r>
              <a:r>
                <a:rPr lang="en-US" sz="1200" dirty="0" smtClean="0">
                  <a:latin typeface="Trebuchet MS" pitchFamily="34" charset="0"/>
                </a:rPr>
                <a:t>You</a:t>
              </a:r>
              <a:r>
                <a:rPr lang="en-US" sz="1200" baseline="0" dirty="0" smtClean="0">
                  <a:latin typeface="Trebuchet MS" pitchFamily="34" charset="0"/>
                </a:rPr>
                <a:t> can u</a:t>
              </a:r>
              <a:r>
                <a:rPr lang="en-US" sz="1200" dirty="0" smtClean="0">
                  <a:latin typeface="Trebuchet MS" pitchFamily="34" charset="0"/>
                </a:rPr>
                <a:t>se</a:t>
              </a:r>
              <a:r>
                <a:rPr lang="en-US" sz="1200" baseline="0" dirty="0" smtClean="0">
                  <a:latin typeface="Trebuchet MS" pitchFamily="34" charset="0"/>
                </a:rPr>
                <a:t> it to create your research poster and </a:t>
              </a:r>
              <a:r>
                <a:rPr lang="en-US" sz="1200" dirty="0" smtClean="0">
                  <a:latin typeface="Trebuchet MS" pitchFamily="34" charset="0"/>
                </a:rPr>
                <a:t>save valuable time placing titles, subtitles,</a:t>
              </a:r>
              <a:r>
                <a:rPr lang="en-US" sz="1200" baseline="0" dirty="0" smtClean="0">
                  <a:latin typeface="Trebuchet MS" pitchFamily="34" charset="0"/>
                </a:rPr>
                <a:t> text, and graphics</a:t>
              </a:r>
              <a:r>
                <a:rPr lang="en-US" sz="1200" dirty="0" smtClean="0">
                  <a:latin typeface="Trebuchet MS" pitchFamily="34" charset="0"/>
                </a:rPr>
                <a:t>. </a:t>
              </a:r>
            </a:p>
            <a:p>
              <a:pPr defTabSz="2824229"/>
              <a:r>
                <a:rPr lang="en-US" sz="750" dirty="0" smtClean="0">
                  <a:latin typeface="Trebuchet MS" pitchFamily="34" charset="0"/>
                </a:rPr>
                <a:t> </a:t>
              </a:r>
            </a:p>
            <a:p>
              <a:pPr defTabSz="3291914"/>
              <a:r>
                <a:rPr lang="en-US" sz="1200" dirty="0" smtClean="0">
                  <a:latin typeface="Trebuchet MS" pitchFamily="34" charset="0"/>
                </a:rPr>
                <a:t>We provide a series of online answer your poster production questions. To view our template tutorials, go online to </a:t>
              </a:r>
              <a:r>
                <a:rPr lang="en-US" sz="1200" b="1" dirty="0" smtClean="0">
                  <a:solidFill>
                    <a:srgbClr val="FFC000"/>
                  </a:solidFill>
                  <a:latin typeface="Trebuchet MS" pitchFamily="34" charset="0"/>
                </a:rPr>
                <a:t>PosterPresentations.com</a:t>
              </a:r>
              <a:r>
                <a:rPr lang="en-US" sz="1200" b="1" dirty="0" smtClean="0">
                  <a:solidFill>
                    <a:schemeClr val="bg1"/>
                  </a:solidFill>
                  <a:latin typeface="Trebuchet MS" pitchFamily="34" charset="0"/>
                </a:rPr>
                <a:t> </a:t>
              </a:r>
              <a:r>
                <a:rPr lang="en-US" sz="1200" dirty="0" smtClean="0">
                  <a:solidFill>
                    <a:schemeClr val="bg1"/>
                  </a:solidFill>
                  <a:latin typeface="Trebuchet MS" pitchFamily="34" charset="0"/>
                </a:rPr>
                <a:t>and click on HELP DESK.</a:t>
              </a:r>
            </a:p>
            <a:p>
              <a:pPr defTabSz="3291914"/>
              <a:r>
                <a:rPr lang="en-US" sz="750" dirty="0" smtClean="0">
                  <a:latin typeface="Trebuchet MS" pitchFamily="34" charset="0"/>
                </a:rPr>
                <a:t> </a:t>
              </a:r>
            </a:p>
            <a:p>
              <a:pPr defTabSz="3291914"/>
              <a:r>
                <a:rPr lang="en-US" sz="1200" dirty="0" smtClean="0">
                  <a:solidFill>
                    <a:schemeClr val="bg1"/>
                  </a:solidFill>
                  <a:latin typeface="Trebuchet MS" pitchFamily="34" charset="0"/>
                </a:rPr>
                <a:t>When</a:t>
              </a:r>
              <a:r>
                <a:rPr lang="en-US" sz="1200" baseline="0" dirty="0" smtClean="0">
                  <a:solidFill>
                    <a:schemeClr val="bg1"/>
                  </a:solidFill>
                  <a:latin typeface="Trebuchet MS" pitchFamily="34" charset="0"/>
                </a:rPr>
                <a:t> you are ready to</a:t>
              </a:r>
              <a:r>
                <a:rPr lang="en-US" sz="1200" dirty="0" smtClean="0">
                  <a:solidFill>
                    <a:schemeClr val="bg1"/>
                  </a:solidFill>
                  <a:latin typeface="Trebuchet MS" pitchFamily="34" charset="0"/>
                </a:rPr>
                <a:t> </a:t>
              </a:r>
              <a:r>
                <a:rPr lang="en-US" sz="1200" baseline="0" dirty="0" smtClean="0">
                  <a:solidFill>
                    <a:schemeClr val="bg1"/>
                  </a:solidFill>
                  <a:latin typeface="Trebuchet MS" pitchFamily="34" charset="0"/>
                </a:rPr>
                <a:t> print your poster</a:t>
              </a:r>
              <a:r>
                <a:rPr lang="en-US" sz="1200" dirty="0" smtClean="0">
                  <a:solidFill>
                    <a:schemeClr val="bg1"/>
                  </a:solidFill>
                  <a:latin typeface="Trebuchet MS" pitchFamily="34" charset="0"/>
                </a:rPr>
                <a:t>,</a:t>
              </a:r>
              <a:r>
                <a:rPr lang="en-US" sz="1200" baseline="0" dirty="0" smtClean="0">
                  <a:solidFill>
                    <a:schemeClr val="bg1"/>
                  </a:solidFill>
                  <a:latin typeface="Trebuchet MS" pitchFamily="34" charset="0"/>
                </a:rPr>
                <a:t> go online to </a:t>
              </a:r>
              <a:r>
                <a:rPr lang="en-US" sz="1200" b="0" dirty="0" smtClean="0">
                  <a:solidFill>
                    <a:schemeClr val="bg1"/>
                  </a:solidFill>
                  <a:latin typeface="Trebuchet MS" pitchFamily="34" charset="0"/>
                </a:rPr>
                <a:t>PosterPresentations.com</a:t>
              </a:r>
              <a:r>
                <a:rPr lang="en-US" sz="1200" dirty="0" smtClean="0">
                  <a:solidFill>
                    <a:schemeClr val="bg1"/>
                  </a:solidFill>
                  <a:latin typeface="Trebuchet MS" pitchFamily="34" charset="0"/>
                </a:rPr>
                <a:t/>
              </a:r>
              <a:br>
                <a:rPr lang="en-US" sz="1200" dirty="0" smtClean="0">
                  <a:solidFill>
                    <a:schemeClr val="bg1"/>
                  </a:solidFill>
                  <a:latin typeface="Trebuchet MS" pitchFamily="34" charset="0"/>
                </a:rPr>
              </a:br>
              <a:r>
                <a:rPr lang="en-US" sz="750" dirty="0" smtClean="0">
                  <a:solidFill>
                    <a:schemeClr val="bg1"/>
                  </a:solidFill>
                  <a:latin typeface="Trebuchet MS" pitchFamily="34" charset="0"/>
                </a:rPr>
                <a:t> </a:t>
              </a:r>
            </a:p>
            <a:p>
              <a:pPr algn="l" defTabSz="2824229"/>
              <a:r>
                <a:rPr lang="en-US" sz="1200" b="0" dirty="0" smtClean="0">
                  <a:solidFill>
                    <a:schemeClr val="bg1"/>
                  </a:solidFill>
                  <a:latin typeface="Trebuchet MS" pitchFamily="34" charset="0"/>
                </a:rPr>
                <a:t>Need</a:t>
              </a:r>
              <a:r>
                <a:rPr lang="en-US" sz="1200" b="0" baseline="0" dirty="0" smtClean="0">
                  <a:solidFill>
                    <a:schemeClr val="bg1"/>
                  </a:solidFill>
                  <a:latin typeface="Trebuchet MS" pitchFamily="34" charset="0"/>
                </a:rPr>
                <a:t> assistance? Call us at </a:t>
              </a:r>
              <a:r>
                <a:rPr lang="en-US" sz="1200" b="0" dirty="0" smtClean="0">
                  <a:solidFill>
                    <a:srgbClr val="FFC000"/>
                  </a:solidFill>
                  <a:latin typeface="Trebuchet MS" pitchFamily="34" charset="0"/>
                </a:rPr>
                <a:t>1.510.649.3001</a:t>
              </a:r>
            </a:p>
            <a:p>
              <a:pPr algn="l" defTabSz="2824229"/>
              <a:r>
                <a:rPr lang="en-US" sz="750" b="1" dirty="0" smtClean="0">
                  <a:solidFill>
                    <a:srgbClr val="FFFF00"/>
                  </a:solidFill>
                  <a:latin typeface="Trebuchet MS" pitchFamily="34" charset="0"/>
                </a:rPr>
                <a:t> </a:t>
              </a:r>
            </a:p>
            <a:p>
              <a:pPr algn="ctr"/>
              <a:endParaRPr lang="en-US" sz="1050" b="1"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QUICK START</a:t>
              </a:r>
            </a:p>
            <a:p>
              <a:pPr algn="ctr"/>
              <a:r>
                <a:rPr lang="en-US" sz="750" b="1" baseline="0" dirty="0" smtClean="0">
                  <a:solidFill>
                    <a:schemeClr val="bg1"/>
                  </a:solidFill>
                  <a:latin typeface="Trebuchet MS" pitchFamily="34" charset="0"/>
                </a:rPr>
                <a:t> </a:t>
              </a:r>
            </a:p>
            <a:p>
              <a:pPr algn="ctr"/>
              <a:r>
                <a:rPr lang="en-US" sz="1350" b="1" baseline="0" dirty="0" smtClean="0">
                  <a:solidFill>
                    <a:srgbClr val="FFC000"/>
                  </a:solidFill>
                  <a:latin typeface="Trebuchet MS" pitchFamily="34" charset="0"/>
                </a:rPr>
                <a:t>Zoom in and out</a:t>
              </a:r>
            </a:p>
            <a:p>
              <a:pPr marL="902494" indent="0" algn="l" defTabSz="638175"/>
              <a:r>
                <a:rPr lang="en-US" sz="105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200" b="0"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Title, Authors, and Affiliations</a:t>
              </a:r>
            </a:p>
            <a:p>
              <a:pPr algn="l"/>
              <a:r>
                <a:rPr lang="en-US" sz="105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05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750" b="0" spc="0" baseline="0" dirty="0" smtClean="0">
                  <a:solidFill>
                    <a:schemeClr val="bg1">
                      <a:lumMod val="75000"/>
                    </a:schemeClr>
                  </a:solidFill>
                  <a:latin typeface="Trebuchet MS" pitchFamily="34" charset="0"/>
                </a:rPr>
                <a:t> </a:t>
              </a:r>
            </a:p>
            <a:p>
              <a:pPr algn="l"/>
              <a:r>
                <a:rPr lang="en-US" sz="1050" b="1" spc="225" baseline="0" dirty="0" smtClean="0">
                  <a:solidFill>
                    <a:srgbClr val="FFC000"/>
                  </a:solidFill>
                  <a:latin typeface="Trebuchet MS" pitchFamily="34" charset="0"/>
                </a:rPr>
                <a:t>TIP</a:t>
              </a:r>
              <a:r>
                <a:rPr lang="en-US" sz="1050" b="1"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200" b="1" baseline="0" dirty="0" smtClean="0">
                  <a:solidFill>
                    <a:schemeClr val="bg1"/>
                  </a:solidFill>
                  <a:latin typeface="Trebuchet MS" pitchFamily="34" charset="0"/>
                </a:rPr>
                <a:t/>
              </a:r>
              <a:br>
                <a:rPr lang="en-US" sz="1200" b="1" baseline="0" dirty="0" smtClean="0">
                  <a:solidFill>
                    <a:schemeClr val="bg1"/>
                  </a:solidFill>
                  <a:latin typeface="Trebuchet MS" pitchFamily="34" charset="0"/>
                </a:rPr>
              </a:br>
              <a:endParaRPr lang="en-US" sz="1200" b="1" dirty="0" smtClean="0">
                <a:solidFill>
                  <a:schemeClr val="bg1"/>
                </a:solidFill>
                <a:latin typeface="Trebuchet MS" pitchFamily="34" charset="0"/>
              </a:endParaRPr>
            </a:p>
            <a:p>
              <a:pPr algn="ctr"/>
              <a:endParaRPr lang="en-US" sz="1200" b="1" dirty="0" smtClean="0">
                <a:solidFill>
                  <a:srgbClr val="FFC000"/>
                </a:solidFill>
                <a:latin typeface="Trebuchet MS" pitchFamily="34" charset="0"/>
              </a:endParaRPr>
            </a:p>
            <a:p>
              <a:pPr algn="ctr"/>
              <a:endParaRPr lang="en-US" sz="1200" b="1" dirty="0" smtClean="0">
                <a:solidFill>
                  <a:srgbClr val="FFC000"/>
                </a:solidFill>
                <a:latin typeface="Trebuchet MS" pitchFamily="34" charset="0"/>
              </a:endParaRPr>
            </a:p>
            <a:p>
              <a:pPr algn="ctr"/>
              <a:r>
                <a:rPr lang="en-US" sz="1350" b="1" dirty="0" smtClean="0">
                  <a:solidFill>
                    <a:srgbClr val="FFC000"/>
                  </a:solidFill>
                  <a:latin typeface="Trebuchet MS" pitchFamily="34" charset="0"/>
                </a:rPr>
                <a:t>Adding Logos</a:t>
              </a:r>
              <a:r>
                <a:rPr lang="en-US" sz="1350" b="1" baseline="0" dirty="0" smtClean="0">
                  <a:solidFill>
                    <a:srgbClr val="FFC000"/>
                  </a:solidFill>
                  <a:latin typeface="Trebuchet MS" pitchFamily="34" charset="0"/>
                </a:rPr>
                <a:t> / Seals</a:t>
              </a:r>
            </a:p>
            <a:p>
              <a:pPr algn="l"/>
              <a:r>
                <a:rPr lang="en-US" sz="105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750" b="0" spc="225" baseline="0" dirty="0" smtClean="0">
                <a:solidFill>
                  <a:schemeClr val="bg1">
                    <a:lumMod val="75000"/>
                  </a:schemeClr>
                </a:solidFill>
                <a:latin typeface="Trebuchet MS" pitchFamily="34" charset="0"/>
              </a:endParaRPr>
            </a:p>
            <a:p>
              <a:pPr algn="l"/>
              <a:r>
                <a:rPr lang="en-US" sz="1050" b="1" spc="225" baseline="0" dirty="0" smtClean="0">
                  <a:solidFill>
                    <a:srgbClr val="FFC000"/>
                  </a:solidFill>
                  <a:latin typeface="Trebuchet MS" pitchFamily="34" charset="0"/>
                </a:rPr>
                <a:t>TIP:</a:t>
              </a:r>
              <a:r>
                <a:rPr lang="en-US" sz="1050" b="1" spc="0"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See if your company’s logo is available on our free poster templates page.</a:t>
              </a:r>
            </a:p>
            <a:p>
              <a:pPr algn="l"/>
              <a:endParaRPr lang="en-US" sz="1050" b="0" baseline="0" dirty="0" smtClean="0">
                <a:latin typeface="Trebuchet MS" pitchFamily="34" charset="0"/>
              </a:endParaRPr>
            </a:p>
            <a:p>
              <a:pPr algn="ctr"/>
              <a:r>
                <a:rPr lang="en-US" sz="1350" b="1" baseline="0" dirty="0" smtClean="0">
                  <a:solidFill>
                    <a:srgbClr val="FFC000"/>
                  </a:solidFill>
                  <a:latin typeface="Trebuchet MS" pitchFamily="34" charset="0"/>
                </a:rPr>
                <a:t>Photographs / Graphics</a:t>
              </a:r>
            </a:p>
            <a:p>
              <a:pPr algn="l" defTabSz="733425"/>
              <a:r>
                <a:rPr lang="en-US" sz="105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050" b="0" spc="0" baseline="0" dirty="0" smtClean="0">
                  <a:solidFill>
                    <a:schemeClr val="bg1">
                      <a:lumMod val="75000"/>
                    </a:schemeClr>
                  </a:solidFill>
                  <a:latin typeface="Trebuchet MS" pitchFamily="34" charset="0"/>
                </a:rPr>
                <a:t>disproportionally.</a:t>
              </a:r>
            </a:p>
            <a:p>
              <a:pPr algn="l" defTabSz="733425"/>
              <a:endParaRPr lang="en-US" sz="1050" b="0" baseline="0" dirty="0" smtClean="0">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r>
                <a:rPr lang="en-US" sz="1350" b="1" baseline="0" dirty="0" smtClean="0">
                  <a:solidFill>
                    <a:srgbClr val="FFC000"/>
                  </a:solidFill>
                  <a:latin typeface="Trebuchet MS" pitchFamily="34" charset="0"/>
                </a:rPr>
                <a:t>Image Quality Check</a:t>
              </a:r>
            </a:p>
            <a:p>
              <a:pPr lvl="0" algn="l" defTabSz="733425"/>
              <a:r>
                <a:rPr lang="en-US" sz="105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200" b="0" dirty="0" smtClean="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cstate="print"/>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cstate="print"/>
            <a:stretch>
              <a:fillRect/>
            </a:stretch>
          </p:blipFill>
          <p:spPr>
            <a:xfrm>
              <a:off x="-10736023" y="12354606"/>
              <a:ext cx="9986807" cy="877997"/>
            </a:xfrm>
            <a:prstGeom prst="rect">
              <a:avLst/>
            </a:prstGeom>
          </p:spPr>
        </p:pic>
        <p:grpSp>
          <p:nvGrpSpPr>
            <p:cNvPr id="45" name="Group 44"/>
            <p:cNvGrpSpPr/>
            <p:nvPr userDrawn="1"/>
          </p:nvGrpSpPr>
          <p:grpSpPr>
            <a:xfrm>
              <a:off x="-9844888" y="19920590"/>
              <a:ext cx="7631077" cy="1763000"/>
              <a:chOff x="-4516464" y="11354920"/>
              <a:chExt cx="3516822" cy="971995"/>
            </a:xfrm>
          </p:grpSpPr>
          <p:grpSp>
            <p:nvGrpSpPr>
              <p:cNvPr id="66" name="Group 65"/>
              <p:cNvGrpSpPr/>
              <p:nvPr userDrawn="1"/>
            </p:nvGrpSpPr>
            <p:grpSpPr>
              <a:xfrm>
                <a:off x="-2783494" y="11354963"/>
                <a:ext cx="624373" cy="788683"/>
                <a:chOff x="-3958698" y="11538812"/>
                <a:chExt cx="779266" cy="1130174"/>
              </a:xfrm>
            </p:grpSpPr>
            <p:pic>
              <p:nvPicPr>
                <p:cNvPr id="72" name="Picture 71"/>
                <p:cNvPicPr>
                  <a:picLocks noChangeAspect="1"/>
                </p:cNvPicPr>
                <p:nvPr userDrawn="1"/>
              </p:nvPicPr>
              <p:blipFill>
                <a:blip r:embed="rId13" cstate="print"/>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91184"/>
                </a:xfrm>
                <a:prstGeom prst="rect">
                  <a:avLst/>
                </a:prstGeom>
                <a:solidFill>
                  <a:schemeClr val="accent1"/>
                </a:solidFill>
                <a:ln>
                  <a:noFill/>
                </a:ln>
              </p:spPr>
              <p:txBody>
                <a:bodyPr wrap="square" lIns="0" tIns="0" rIns="0" bIns="0" rtlCol="0">
                  <a:spAutoFit/>
                </a:bodyPr>
                <a:lstStyle/>
                <a:p>
                  <a:pPr algn="ctr"/>
                  <a:r>
                    <a:rPr lang="en-US" sz="900" b="1" dirty="0" smtClean="0">
                      <a:solidFill>
                        <a:schemeClr val="tx1"/>
                      </a:solidFill>
                    </a:rPr>
                    <a:t>ORIGINAL</a:t>
                  </a:r>
                  <a:endParaRPr lang="en-US" sz="900" b="1" dirty="0">
                    <a:solidFill>
                      <a:schemeClr val="tx1"/>
                    </a:solidFill>
                  </a:endParaRPr>
                </a:p>
              </p:txBody>
            </p:sp>
          </p:grpSp>
          <p:grpSp>
            <p:nvGrpSpPr>
              <p:cNvPr id="67" name="Group 66"/>
              <p:cNvGrpSpPr/>
              <p:nvPr userDrawn="1"/>
            </p:nvGrpSpPr>
            <p:grpSpPr>
              <a:xfrm>
                <a:off x="-2033159" y="11354920"/>
                <a:ext cx="1033517" cy="783937"/>
                <a:chOff x="-2921738" y="11604219"/>
                <a:chExt cx="1420279" cy="1077304"/>
              </a:xfrm>
            </p:grpSpPr>
            <p:pic>
              <p:nvPicPr>
                <p:cNvPr id="70" name="Picture 69"/>
                <p:cNvPicPr>
                  <a:picLocks noChangeAspect="1"/>
                </p:cNvPicPr>
                <p:nvPr userDrawn="1"/>
              </p:nvPicPr>
              <p:blipFill>
                <a:blip r:embed="rId13" cstate="print"/>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102020"/>
                </a:xfrm>
                <a:prstGeom prst="rect">
                  <a:avLst/>
                </a:prstGeom>
                <a:solidFill>
                  <a:srgbClr val="FF0000"/>
                </a:solidFill>
              </p:spPr>
              <p:txBody>
                <a:bodyPr wrap="square" lIns="0" tIns="0" rIns="0" bIns="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68" name="Picture 67"/>
              <p:cNvPicPr>
                <a:picLocks noChangeAspect="1"/>
              </p:cNvPicPr>
              <p:nvPr userDrawn="1"/>
            </p:nvPicPr>
            <p:blipFill>
              <a:blip r:embed="rId14" cstate="print"/>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74238"/>
              </a:xfrm>
              <a:prstGeom prst="rect">
                <a:avLst/>
              </a:prstGeom>
              <a:noFill/>
            </p:spPr>
            <p:txBody>
              <a:bodyPr wrap="square" lIns="0" tIns="0" rIns="0" bIns="0" rtlCol="0">
                <a:spAutoFit/>
              </a:bodyPr>
              <a:lstStyle/>
              <a:p>
                <a:pPr algn="ctr"/>
                <a:r>
                  <a:rPr lang="en-US" sz="1050" dirty="0" smtClean="0">
                    <a:solidFill>
                      <a:schemeClr val="bg1"/>
                    </a:solidFill>
                  </a:rPr>
                  <a:t>Corner</a:t>
                </a:r>
                <a:r>
                  <a:rPr lang="en-US" sz="1050" baseline="0" dirty="0" smtClean="0">
                    <a:solidFill>
                      <a:schemeClr val="bg1"/>
                    </a:solidFill>
                  </a:rPr>
                  <a:t> handles</a:t>
                </a:r>
                <a:endParaRPr lang="en-US" sz="1050" dirty="0">
                  <a:solidFill>
                    <a:schemeClr val="bg1"/>
                  </a:solidFill>
                </a:endParaRPr>
              </a:p>
            </p:txBody>
          </p:sp>
        </p:grpSp>
        <p:grpSp>
          <p:nvGrpSpPr>
            <p:cNvPr id="46" name="Group 45"/>
            <p:cNvGrpSpPr/>
            <p:nvPr userDrawn="1"/>
          </p:nvGrpSpPr>
          <p:grpSpPr>
            <a:xfrm>
              <a:off x="-10379020" y="23717523"/>
              <a:ext cx="8982404" cy="2061269"/>
              <a:chOff x="-4784345" y="13423405"/>
              <a:chExt cx="4139588" cy="1136441"/>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308" name="Image" r:id="rId15" imgW="1828571" imgH="1117460" progId="">
                      <p:embed/>
                    </p:oleObj>
                  </mc:Choice>
                  <mc:Fallback>
                    <p:oleObj name="Image" r:id="rId15" imgW="1828571" imgH="1117460" progId="">
                      <p:embed/>
                      <p:pic>
                        <p:nvPicPr>
                          <p:cNvPr id="0" name="Picture 14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309" name="Image" r:id="rId17" imgW="1828571" imgH="1117460" progId="">
                      <p:embed/>
                    </p:oleObj>
                  </mc:Choice>
                  <mc:Fallback>
                    <p:oleObj name="Image" r:id="rId17" imgW="1828571" imgH="1117460" progId="">
                      <p:embed/>
                      <p:pic>
                        <p:nvPicPr>
                          <p:cNvPr id="0" name="Picture 1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p:nvPr userDrawn="1"/>
            </p:nvSpPr>
            <p:spPr>
              <a:xfrm rot="16200000">
                <a:off x="-5312672" y="13961446"/>
                <a:ext cx="1117601" cy="60947"/>
              </a:xfrm>
              <a:prstGeom prst="rect">
                <a:avLst/>
              </a:prstGeom>
              <a:noFill/>
            </p:spPr>
            <p:txBody>
              <a:bodyPr wrap="square" lIns="0" tIns="0" rIns="0" bIns="0" rtlCol="0">
                <a:spAutoFit/>
              </a:bodyPr>
              <a:lstStyle/>
              <a:p>
                <a:pPr algn="ctr"/>
                <a:r>
                  <a:rPr lang="en-US" sz="825" dirty="0" smtClean="0">
                    <a:solidFill>
                      <a:srgbClr val="92D050"/>
                    </a:solidFill>
                  </a:rPr>
                  <a:t>Good</a:t>
                </a:r>
                <a:r>
                  <a:rPr lang="en-US" sz="825" baseline="0" dirty="0" smtClean="0">
                    <a:solidFill>
                      <a:srgbClr val="92D050"/>
                    </a:solidFill>
                  </a:rPr>
                  <a:t> </a:t>
                </a:r>
                <a:r>
                  <a:rPr lang="en-US" sz="825" baseline="0" dirty="0" smtClean="0">
                    <a:solidFill>
                      <a:schemeClr val="bg1"/>
                    </a:solidFill>
                  </a:rPr>
                  <a:t>printing quality</a:t>
                </a:r>
                <a:endParaRPr lang="en-US" sz="825" dirty="0">
                  <a:solidFill>
                    <a:schemeClr val="bg1"/>
                  </a:solidFill>
                </a:endParaRPr>
              </a:p>
            </p:txBody>
          </p:sp>
          <p:sp>
            <p:nvSpPr>
              <p:cNvPr id="50" name="TextBox 49"/>
              <p:cNvSpPr txBox="1"/>
              <p:nvPr userDrawn="1"/>
            </p:nvSpPr>
            <p:spPr>
              <a:xfrm rot="16200000">
                <a:off x="-1236802" y="13948962"/>
                <a:ext cx="1117601" cy="66488"/>
              </a:xfrm>
              <a:prstGeom prst="rect">
                <a:avLst/>
              </a:prstGeom>
              <a:noFill/>
            </p:spPr>
            <p:txBody>
              <a:bodyPr wrap="square" lIns="0" tIns="0" rIns="0" bIns="0" rtlCol="0">
                <a:spAutoFit/>
              </a:bodyPr>
              <a:lstStyle/>
              <a:p>
                <a:pPr algn="ctr"/>
                <a:r>
                  <a:rPr lang="en-US" sz="900" dirty="0" smtClean="0">
                    <a:solidFill>
                      <a:srgbClr val="FF0000"/>
                    </a:solidFill>
                  </a:rPr>
                  <a:t>Bad </a:t>
                </a:r>
                <a:r>
                  <a:rPr lang="en-US" sz="900" dirty="0" smtClean="0">
                    <a:solidFill>
                      <a:schemeClr val="bg1"/>
                    </a:solidFill>
                  </a:rPr>
                  <a:t>printing quality</a:t>
                </a:r>
                <a:endParaRPr lang="en-US" sz="9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1880957" rtl="0" eaLnBrk="1" latinLnBrk="0" hangingPunct="1">
        <a:spcBef>
          <a:spcPct val="0"/>
        </a:spcBef>
        <a:buNone/>
        <a:defRPr sz="3750" kern="1200">
          <a:solidFill>
            <a:schemeClr val="bg1"/>
          </a:solidFill>
          <a:latin typeface="Trebuchet MS" pitchFamily="34" charset="0"/>
          <a:ea typeface="+mj-ea"/>
          <a:cs typeface="+mj-cs"/>
        </a:defRPr>
      </a:lvl1pPr>
    </p:titleStyle>
    <p:bodyStyle>
      <a:lvl1pPr marL="705359" indent="-705359" algn="l" defTabSz="1880957" rtl="0" eaLnBrk="1" latinLnBrk="0" hangingPunct="1">
        <a:spcBef>
          <a:spcPct val="20000"/>
        </a:spcBef>
        <a:buFont typeface="Arial" pitchFamily="34" charset="0"/>
        <a:buChar char="•"/>
        <a:defRPr sz="6600" kern="1200">
          <a:solidFill>
            <a:schemeClr val="tx1"/>
          </a:solidFill>
          <a:latin typeface="+mn-lt"/>
          <a:ea typeface="+mn-ea"/>
          <a:cs typeface="+mn-cs"/>
        </a:defRPr>
      </a:lvl1pPr>
      <a:lvl2pPr marL="1528278" indent="-587799" algn="l" defTabSz="1880957" rtl="0" eaLnBrk="1" latinLnBrk="0" hangingPunct="1">
        <a:spcBef>
          <a:spcPct val="20000"/>
        </a:spcBef>
        <a:buFont typeface="Arial" pitchFamily="34" charset="0"/>
        <a:buChar char="–"/>
        <a:defRPr sz="5775" kern="1200">
          <a:solidFill>
            <a:schemeClr val="tx1"/>
          </a:solidFill>
          <a:latin typeface="+mn-lt"/>
          <a:ea typeface="+mn-ea"/>
          <a:cs typeface="+mn-cs"/>
        </a:defRPr>
      </a:lvl2pPr>
      <a:lvl3pPr marL="2351197" indent="-470240" algn="l" defTabSz="1880957" rtl="0" eaLnBrk="1" latinLnBrk="0" hangingPunct="1">
        <a:spcBef>
          <a:spcPct val="20000"/>
        </a:spcBef>
        <a:buFont typeface="Arial" pitchFamily="34" charset="0"/>
        <a:buChar char="•"/>
        <a:defRPr sz="4950" kern="1200">
          <a:solidFill>
            <a:schemeClr val="tx1"/>
          </a:solidFill>
          <a:latin typeface="+mn-lt"/>
          <a:ea typeface="+mn-ea"/>
          <a:cs typeface="+mn-cs"/>
        </a:defRPr>
      </a:lvl3pPr>
      <a:lvl4pPr marL="3291676"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4pPr>
      <a:lvl5pPr marL="4232154"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5pPr>
      <a:lvl6pPr marL="5172633"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6pPr>
      <a:lvl7pPr marL="6113111"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7pPr>
      <a:lvl8pPr marL="7053590"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8pPr>
      <a:lvl9pPr marL="7994069"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9pPr>
    </p:bodyStyle>
    <p:otherStyle>
      <a:defPPr>
        <a:defRPr lang="en-US"/>
      </a:defPPr>
      <a:lvl1pPr marL="0" algn="l" defTabSz="1880957" rtl="0" eaLnBrk="1" latinLnBrk="0" hangingPunct="1">
        <a:defRPr sz="3675" kern="1200">
          <a:solidFill>
            <a:schemeClr val="tx1"/>
          </a:solidFill>
          <a:latin typeface="+mn-lt"/>
          <a:ea typeface="+mn-ea"/>
          <a:cs typeface="+mn-cs"/>
        </a:defRPr>
      </a:lvl1pPr>
      <a:lvl2pPr marL="940479" algn="l" defTabSz="1880957" rtl="0" eaLnBrk="1" latinLnBrk="0" hangingPunct="1">
        <a:defRPr sz="3675" kern="1200">
          <a:solidFill>
            <a:schemeClr val="tx1"/>
          </a:solidFill>
          <a:latin typeface="+mn-lt"/>
          <a:ea typeface="+mn-ea"/>
          <a:cs typeface="+mn-cs"/>
        </a:defRPr>
      </a:lvl2pPr>
      <a:lvl3pPr marL="1880957" algn="l" defTabSz="1880957" rtl="0" eaLnBrk="1" latinLnBrk="0" hangingPunct="1">
        <a:defRPr sz="3675" kern="1200">
          <a:solidFill>
            <a:schemeClr val="tx1"/>
          </a:solidFill>
          <a:latin typeface="+mn-lt"/>
          <a:ea typeface="+mn-ea"/>
          <a:cs typeface="+mn-cs"/>
        </a:defRPr>
      </a:lvl3pPr>
      <a:lvl4pPr marL="2821436" algn="l" defTabSz="1880957" rtl="0" eaLnBrk="1" latinLnBrk="0" hangingPunct="1">
        <a:defRPr sz="3675" kern="1200">
          <a:solidFill>
            <a:schemeClr val="tx1"/>
          </a:solidFill>
          <a:latin typeface="+mn-lt"/>
          <a:ea typeface="+mn-ea"/>
          <a:cs typeface="+mn-cs"/>
        </a:defRPr>
      </a:lvl4pPr>
      <a:lvl5pPr marL="3761915" algn="l" defTabSz="1880957" rtl="0" eaLnBrk="1" latinLnBrk="0" hangingPunct="1">
        <a:defRPr sz="3675" kern="1200">
          <a:solidFill>
            <a:schemeClr val="tx1"/>
          </a:solidFill>
          <a:latin typeface="+mn-lt"/>
          <a:ea typeface="+mn-ea"/>
          <a:cs typeface="+mn-cs"/>
        </a:defRPr>
      </a:lvl5pPr>
      <a:lvl6pPr marL="4702394" algn="l" defTabSz="1880957" rtl="0" eaLnBrk="1" latinLnBrk="0" hangingPunct="1">
        <a:defRPr sz="3675" kern="1200">
          <a:solidFill>
            <a:schemeClr val="tx1"/>
          </a:solidFill>
          <a:latin typeface="+mn-lt"/>
          <a:ea typeface="+mn-ea"/>
          <a:cs typeface="+mn-cs"/>
        </a:defRPr>
      </a:lvl6pPr>
      <a:lvl7pPr marL="5642873" algn="l" defTabSz="1880957" rtl="0" eaLnBrk="1" latinLnBrk="0" hangingPunct="1">
        <a:defRPr sz="3675" kern="1200">
          <a:solidFill>
            <a:schemeClr val="tx1"/>
          </a:solidFill>
          <a:latin typeface="+mn-lt"/>
          <a:ea typeface="+mn-ea"/>
          <a:cs typeface="+mn-cs"/>
        </a:defRPr>
      </a:lvl7pPr>
      <a:lvl8pPr marL="6583351" algn="l" defTabSz="1880957" rtl="0" eaLnBrk="1" latinLnBrk="0" hangingPunct="1">
        <a:defRPr sz="3675" kern="1200">
          <a:solidFill>
            <a:schemeClr val="tx1"/>
          </a:solidFill>
          <a:latin typeface="+mn-lt"/>
          <a:ea typeface="+mn-ea"/>
          <a:cs typeface="+mn-cs"/>
        </a:defRPr>
      </a:lvl8pPr>
      <a:lvl9pPr marL="7523830" algn="l" defTabSz="1880957" rtl="0" eaLnBrk="1" latinLnBrk="0" hangingPunct="1">
        <a:defRPr sz="36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39187" tIns="19593" rIns="39187" bIns="19593" anchor="ctr"/>
          <a:lstStyle/>
          <a:p>
            <a:pPr>
              <a:defRPr/>
            </a:pPr>
            <a:endParaRPr lang="en-US" sz="7350" dirty="0"/>
          </a:p>
        </p:txBody>
      </p:sp>
      <p:sp>
        <p:nvSpPr>
          <p:cNvPr id="8" name="Rectangle 33"/>
          <p:cNvSpPr>
            <a:spLocks noChangeArrowheads="1"/>
          </p:cNvSpPr>
          <p:nvPr/>
        </p:nvSpPr>
        <p:spPr bwMode="auto">
          <a:xfrm>
            <a:off x="914400" y="525780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sp>
        <p:nvSpPr>
          <p:cNvPr id="9" name="Rectangle 9"/>
          <p:cNvSpPr>
            <a:spLocks noChangeArrowheads="1"/>
          </p:cNvSpPr>
          <p:nvPr/>
        </p:nvSpPr>
        <p:spPr bwMode="auto">
          <a:xfrm>
            <a:off x="0" y="4805362"/>
            <a:ext cx="43891200" cy="152400"/>
          </a:xfrm>
          <a:prstGeom prst="rect">
            <a:avLst/>
          </a:prstGeom>
          <a:solidFill>
            <a:schemeClr val="accent5">
              <a:lumMod val="50000"/>
            </a:schemeClr>
          </a:solidFill>
          <a:ln w="152400">
            <a:noFill/>
            <a:miter lim="800000"/>
            <a:headEnd/>
            <a:tailEnd/>
          </a:ln>
          <a:effectLst/>
        </p:spPr>
        <p:txBody>
          <a:bodyPr wrap="none" lIns="39187" tIns="19593" rIns="39187" bIns="19593" anchor="ctr"/>
          <a:lstStyle/>
          <a:p>
            <a:pPr>
              <a:defRPr/>
            </a:pPr>
            <a:endParaRPr lang="en-US" sz="7350" dirty="0"/>
          </a:p>
        </p:txBody>
      </p:sp>
      <p:sp>
        <p:nvSpPr>
          <p:cNvPr id="10" name="Text Box 14"/>
          <p:cNvSpPr txBox="1">
            <a:spLocks noChangeArrowheads="1"/>
          </p:cNvSpPr>
          <p:nvPr/>
        </p:nvSpPr>
        <p:spPr bwMode="auto">
          <a:xfrm>
            <a:off x="1436881" y="32232600"/>
            <a:ext cx="2514600" cy="141632"/>
          </a:xfrm>
          <a:prstGeom prst="rect">
            <a:avLst/>
          </a:prstGeom>
          <a:noFill/>
          <a:ln w="9525">
            <a:noFill/>
            <a:miter lim="800000"/>
            <a:headEnd/>
            <a:tailEnd/>
          </a:ln>
          <a:effectLst/>
        </p:spPr>
        <p:txBody>
          <a:bodyPr lIns="39113" tIns="19553" rIns="39113" bIns="19553">
            <a:spAutoFit/>
          </a:bodyPr>
          <a:lstStyle/>
          <a:p>
            <a:pPr eaLnBrk="0" hangingPunct="0">
              <a:lnSpc>
                <a:spcPct val="65000"/>
              </a:lnSpc>
              <a:spcBef>
                <a:spcPct val="50000"/>
              </a:spcBef>
              <a:defRPr/>
            </a:pPr>
            <a:r>
              <a:rPr lang="en-US" sz="225" b="1" dirty="0" smtClean="0">
                <a:solidFill>
                  <a:schemeClr val="bg1">
                    <a:lumMod val="75000"/>
                  </a:schemeClr>
                </a:solidFill>
                <a:latin typeface="Arial" charset="0"/>
              </a:rPr>
              <a:t>RESEARCH POSTER PRESENTATION </a:t>
            </a:r>
            <a:r>
              <a:rPr lang="en-US" sz="225" b="1" dirty="0">
                <a:solidFill>
                  <a:schemeClr val="bg1">
                    <a:lumMod val="75000"/>
                  </a:schemeClr>
                </a:solidFill>
                <a:latin typeface="Arial" charset="0"/>
              </a:rPr>
              <a:t>DESIGN © </a:t>
            </a:r>
            <a:r>
              <a:rPr lang="en-US" sz="225" b="1" dirty="0" smtClean="0">
                <a:solidFill>
                  <a:schemeClr val="bg1">
                    <a:lumMod val="75000"/>
                  </a:schemeClr>
                </a:solidFill>
                <a:latin typeface="Arial" charset="0"/>
              </a:rPr>
              <a:t>2012</a:t>
            </a:r>
            <a:endParaRPr lang="en-US" sz="225" b="1" dirty="0">
              <a:solidFill>
                <a:schemeClr val="bg1">
                  <a:lumMod val="75000"/>
                </a:schemeClr>
              </a:solidFill>
              <a:latin typeface="Arial" charset="0"/>
            </a:endParaRPr>
          </a:p>
          <a:p>
            <a:pPr eaLnBrk="0" hangingPunct="0">
              <a:lnSpc>
                <a:spcPct val="65000"/>
              </a:lnSpc>
              <a:spcBef>
                <a:spcPct val="50000"/>
              </a:spcBef>
              <a:defRPr/>
            </a:pPr>
            <a:r>
              <a:rPr lang="en-US" sz="45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11535664" y="5257800"/>
            <a:ext cx="20819872" cy="267462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sp>
        <p:nvSpPr>
          <p:cNvPr id="22" name="Rectangle 33"/>
          <p:cNvSpPr>
            <a:spLocks noChangeArrowheads="1"/>
          </p:cNvSpPr>
          <p:nvPr userDrawn="1"/>
        </p:nvSpPr>
        <p:spPr bwMode="auto">
          <a:xfrm>
            <a:off x="32918400" y="5257800"/>
            <a:ext cx="10058400" cy="267462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39187" tIns="19593" rIns="39187" bIns="19593" anchor="ctr"/>
          <a:lstStyle/>
          <a:p>
            <a:pPr>
              <a:defRPr/>
            </a:pPr>
            <a:endParaRPr lang="en-US" sz="7350" dirty="0"/>
          </a:p>
        </p:txBody>
      </p:sp>
      <p:grpSp>
        <p:nvGrpSpPr>
          <p:cNvPr id="56" name="Group 55"/>
          <p:cNvGrpSpPr>
            <a:grpSpLocks noChangeAspect="1"/>
          </p:cNvGrpSpPr>
          <p:nvPr userDrawn="1"/>
        </p:nvGrpSpPr>
        <p:grpSpPr>
          <a:xfrm>
            <a:off x="44629074" y="22437"/>
            <a:ext cx="10612416" cy="32895964"/>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100" b="1" spc="450" dirty="0" smtClean="0">
                  <a:solidFill>
                    <a:schemeClr val="bg1"/>
                  </a:solidFill>
                  <a:latin typeface="Trebuchet MS" pitchFamily="34" charset="0"/>
                </a:rPr>
                <a:t>QUICK START (cont.)</a:t>
              </a:r>
            </a:p>
            <a:p>
              <a:pPr algn="ctr"/>
              <a:endParaRPr lang="en-US" sz="1800" b="1"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05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endParaRPr lang="en-US" sz="1050" b="0" baseline="0" dirty="0" smtClean="0">
                <a:solidFill>
                  <a:schemeClr val="bg1">
                    <a:lumMod val="75000"/>
                  </a:schemeClr>
                </a:solidFill>
                <a:latin typeface="Trebuchet MS" pitchFamily="34" charset="0"/>
              </a:endParaRPr>
            </a:p>
            <a:p>
              <a:pPr marL="0" indent="0" algn="l" defTabSz="85725"/>
              <a:r>
                <a:rPr lang="en-US" sz="105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Text</a:t>
              </a:r>
            </a:p>
            <a:p>
              <a:pPr marL="1297781" lvl="2" indent="0" algn="l" defTabSz="85725"/>
              <a:r>
                <a:rPr lang="en-US" sz="105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050" b="0" baseline="0" dirty="0" smtClean="0">
                  <a:solidFill>
                    <a:schemeClr val="bg1">
                      <a:lumMod val="75000"/>
                    </a:schemeClr>
                  </a:solidFill>
                  <a:latin typeface="Trebuchet MS" pitchFamily="34" charset="0"/>
                </a:rPr>
                <a:t> </a:t>
              </a:r>
              <a:r>
                <a:rPr kumimoji="0" lang="en-US" sz="135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050" b="0" baseline="0" dirty="0" smtClean="0">
                <a:solidFill>
                  <a:schemeClr val="bg1">
                    <a:lumMod val="75000"/>
                  </a:schemeClr>
                </a:solidFill>
                <a:latin typeface="Trebuchet MS" pitchFamily="34" charset="0"/>
              </a:endParaRPr>
            </a:p>
            <a:p>
              <a:pPr marL="1138756" lvl="2" indent="0" algn="l" defTabSz="85725"/>
              <a:endParaRPr lang="en-US" sz="1050" b="0" baseline="0" dirty="0" smtClean="0">
                <a:solidFill>
                  <a:schemeClr val="bg1">
                    <a:lumMod val="75000"/>
                  </a:schemeClr>
                </a:solidFill>
                <a:latin typeface="Trebuchet MS" pitchFamily="34" charset="0"/>
              </a:endParaRPr>
            </a:p>
            <a:p>
              <a:pPr algn="ctr"/>
              <a:r>
                <a:rPr lang="en-US" sz="1350" b="1" baseline="0" dirty="0" smtClean="0">
                  <a:solidFill>
                    <a:srgbClr val="FFC000"/>
                  </a:solidFill>
                  <a:latin typeface="Trebuchet MS" pitchFamily="34" charset="0"/>
                </a:rPr>
                <a:t>How to add Tables</a:t>
              </a:r>
            </a:p>
            <a:p>
              <a:pPr marL="728663" lvl="1" indent="0" algn="l" defTabSz="85725"/>
              <a:r>
                <a:rPr lang="en-US" sz="105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85725"/>
              <a:r>
                <a:rPr lang="en-US" sz="105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05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050" b="0" baseline="0" dirty="0" smtClean="0">
                <a:solidFill>
                  <a:schemeClr val="bg1">
                    <a:lumMod val="75000"/>
                  </a:schemeClr>
                </a:solidFill>
                <a:latin typeface="Trebuchet MS" pitchFamily="34" charset="0"/>
              </a:endParaRP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330" name="Image" r:id="rId4" imgW="4571429" imgH="1688889" progId="">
                    <p:embed/>
                  </p:oleObj>
                </mc:Choice>
                <mc:Fallback>
                  <p:oleObj name="Image" r:id="rId4" imgW="4571429" imgH="1688889" progId="">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 name="Picture 58"/>
            <p:cNvPicPr>
              <a:picLocks noChangeAspect="1"/>
            </p:cNvPicPr>
            <p:nvPr userDrawn="1"/>
          </p:nvPicPr>
          <p:blipFill>
            <a:blip r:embed="rId6" cstate="print"/>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331" name="Image" r:id="rId7" imgW="1574603" imgH="1053968" progId="">
                    <p:embed/>
                  </p:oleObj>
                </mc:Choice>
                <mc:Fallback>
                  <p:oleObj name="Image" r:id="rId7" imgW="1574603" imgH="1053968" progId="">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50"/>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358893"/>
              </a:xfrm>
              <a:prstGeom prst="rect">
                <a:avLst/>
              </a:prstGeom>
              <a:noFill/>
              <a:ln>
                <a:noFill/>
              </a:ln>
            </p:spPr>
            <p:txBody>
              <a:bodyPr wrap="square" rtlCol="0">
                <a:spAutoFit/>
              </a:bodyPr>
              <a:lstStyle/>
              <a:p>
                <a:r>
                  <a:rPr lang="en-US" sz="1050" dirty="0" smtClean="0">
                    <a:solidFill>
                      <a:schemeClr val="tx2"/>
                    </a:solidFill>
                    <a:latin typeface="Trebuchet MS" pitchFamily="34" charset="0"/>
                  </a:rPr>
                  <a:t>Student</a:t>
                </a:r>
                <a:r>
                  <a:rPr lang="en-US" sz="1050" baseline="0" dirty="0" smtClean="0">
                    <a:solidFill>
                      <a:schemeClr val="tx2"/>
                    </a:solidFill>
                    <a:latin typeface="Trebuchet MS" pitchFamily="34" charset="0"/>
                  </a:rPr>
                  <a:t> discounts are available on our </a:t>
                </a:r>
                <a:r>
                  <a:rPr lang="en-US" sz="1050" baseline="0" dirty="0" err="1" smtClean="0">
                    <a:solidFill>
                      <a:schemeClr val="tx2"/>
                    </a:solidFill>
                    <a:latin typeface="Trebuchet MS" pitchFamily="34" charset="0"/>
                  </a:rPr>
                  <a:t>Facebook</a:t>
                </a:r>
                <a:r>
                  <a:rPr lang="en-US" sz="1050" baseline="0" dirty="0" smtClean="0">
                    <a:solidFill>
                      <a:schemeClr val="tx2"/>
                    </a:solidFill>
                    <a:latin typeface="Trebuchet MS" pitchFamily="34" charset="0"/>
                  </a:rPr>
                  <a:t> page.</a:t>
                </a:r>
                <a:br>
                  <a:rPr lang="en-US" sz="1050" baseline="0" dirty="0" smtClean="0">
                    <a:solidFill>
                      <a:schemeClr val="tx2"/>
                    </a:solidFill>
                    <a:latin typeface="Trebuchet MS" pitchFamily="34" charset="0"/>
                  </a:rPr>
                </a:br>
                <a:r>
                  <a:rPr lang="en-US" sz="1050" baseline="0" dirty="0" smtClean="0">
                    <a:solidFill>
                      <a:schemeClr val="tx2"/>
                    </a:solidFill>
                    <a:latin typeface="Trebuchet MS" pitchFamily="34" charset="0"/>
                  </a:rPr>
                  <a:t>Go to </a:t>
                </a:r>
                <a:r>
                  <a:rPr lang="en-US" sz="1050" u="sng" baseline="0" dirty="0" smtClean="0">
                    <a:solidFill>
                      <a:schemeClr val="tx2"/>
                    </a:solidFill>
                    <a:latin typeface="Trebuchet MS" pitchFamily="34" charset="0"/>
                  </a:rPr>
                  <a:t>PosterPresentations.com</a:t>
                </a:r>
                <a:r>
                  <a:rPr lang="en-US" sz="1050" baseline="0" dirty="0" smtClean="0">
                    <a:solidFill>
                      <a:schemeClr val="tx2"/>
                    </a:solidFill>
                    <a:latin typeface="Trebuchet MS" pitchFamily="34" charset="0"/>
                  </a:rPr>
                  <a:t> and click on the FB icon. </a:t>
                </a:r>
                <a:endParaRPr lang="en-US" sz="1050" dirty="0">
                  <a:solidFill>
                    <a:schemeClr val="tx2"/>
                  </a:solidFill>
                  <a:latin typeface="Trebuchet MS" pitchFamily="34" charset="0"/>
                </a:endParaRPr>
              </a:p>
            </p:txBody>
          </p:sp>
        </p:grpSp>
        <p:sp>
          <p:nvSpPr>
            <p:cNvPr id="62" name="TextBox 61"/>
            <p:cNvSpPr txBox="1"/>
            <p:nvPr userDrawn="1"/>
          </p:nvSpPr>
          <p:spPr>
            <a:xfrm>
              <a:off x="37163425" y="24536528"/>
              <a:ext cx="1939954" cy="855518"/>
            </a:xfrm>
            <a:prstGeom prst="rect">
              <a:avLst/>
            </a:prstGeom>
            <a:noFill/>
          </p:spPr>
          <p:txBody>
            <a:bodyPr wrap="none" lIns="0" tIns="0" rIns="0" bIns="0" rtlCol="0">
              <a:spAutoFit/>
            </a:bodyPr>
            <a:lstStyle/>
            <a:p>
              <a:pPr>
                <a:lnSpc>
                  <a:spcPts val="1950"/>
                </a:lnSpc>
              </a:pPr>
              <a:r>
                <a:rPr lang="en-US" sz="1050" dirty="0" smtClean="0">
                  <a:solidFill>
                    <a:schemeClr val="bg1"/>
                  </a:solidFill>
                  <a:latin typeface="Calibri" panose="020F0502020204030204" pitchFamily="34" charset="0"/>
                </a:rPr>
                <a:t>© 2013</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PosterPresentations.com</a:t>
              </a:r>
            </a:p>
            <a:p>
              <a:pPr>
                <a:lnSpc>
                  <a:spcPts val="1950"/>
                </a:lnSpc>
              </a:pPr>
              <a:r>
                <a:rPr lang="en-US" sz="1050" dirty="0" smtClean="0">
                  <a:solidFill>
                    <a:schemeClr val="bg1"/>
                  </a:solidFill>
                  <a:latin typeface="Calibri" panose="020F0502020204030204" pitchFamily="34" charset="0"/>
                </a:rPr>
                <a:t>     2117 Fourth Street ,</a:t>
              </a:r>
              <a:r>
                <a:rPr lang="en-US" sz="1050" baseline="0" dirty="0" smtClean="0">
                  <a:solidFill>
                    <a:schemeClr val="bg1"/>
                  </a:solidFill>
                  <a:latin typeface="Calibri" panose="020F0502020204030204" pitchFamily="34" charset="0"/>
                </a:rPr>
                <a:t> Unit C        </a:t>
              </a:r>
            </a:p>
            <a:p>
              <a:pPr>
                <a:lnSpc>
                  <a:spcPts val="1950"/>
                </a:lnSpc>
              </a:pPr>
              <a:r>
                <a:rPr lang="en-US" sz="1050" baseline="0" dirty="0" smtClean="0">
                  <a:solidFill>
                    <a:schemeClr val="bg1"/>
                  </a:solidFill>
                  <a:latin typeface="Calibri" panose="020F0502020204030204" pitchFamily="34" charset="0"/>
                </a:rPr>
                <a:t>     Berkeley CA 94710</a:t>
              </a:r>
              <a:br>
                <a:rPr lang="en-US" sz="1050" baseline="0" dirty="0" smtClean="0">
                  <a:solidFill>
                    <a:schemeClr val="bg1"/>
                  </a:solidFill>
                  <a:latin typeface="Calibri" panose="020F0502020204030204" pitchFamily="34" charset="0"/>
                </a:rPr>
              </a:br>
              <a:r>
                <a:rPr lang="en-US" sz="1050" baseline="0" dirty="0" smtClean="0">
                  <a:solidFill>
                    <a:schemeClr val="bg1"/>
                  </a:solidFill>
                  <a:latin typeface="Calibri" panose="020F0502020204030204" pitchFamily="34" charset="0"/>
                </a:rPr>
                <a:t>    </a:t>
              </a:r>
              <a:r>
                <a:rPr lang="en-US" sz="1050" b="1" baseline="0" dirty="0" smtClean="0">
                  <a:solidFill>
                    <a:srgbClr val="FFFF00"/>
                  </a:solidFill>
                  <a:latin typeface="Calibri" panose="020F0502020204030204" pitchFamily="34" charset="0"/>
                </a:rPr>
                <a:t>posterpresenter@gmail.com</a:t>
              </a:r>
              <a:endParaRPr lang="en-US" sz="1050" b="1" dirty="0">
                <a:solidFill>
                  <a:srgbClr val="FFFF00"/>
                </a:solidFill>
                <a:latin typeface="Calibri" panose="020F0502020204030204" pitchFamily="34" charset="0"/>
              </a:endParaRPr>
            </a:p>
          </p:txBody>
        </p:sp>
      </p:grpSp>
      <p:grpSp>
        <p:nvGrpSpPr>
          <p:cNvPr id="44" name="Group 43"/>
          <p:cNvGrpSpPr>
            <a:grpSpLocks noChangeAspect="1"/>
          </p:cNvGrpSpPr>
          <p:nvPr userDrawn="1"/>
        </p:nvGrpSpPr>
        <p:grpSpPr>
          <a:xfrm>
            <a:off x="-11574024" y="7"/>
            <a:ext cx="10573654" cy="32918394"/>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1350" b="1" spc="0" dirty="0" smtClean="0">
                  <a:solidFill>
                    <a:srgbClr val="FF0000"/>
                  </a:solidFill>
                  <a:latin typeface="Trebuchet MS" pitchFamily="34" charset="0"/>
                </a:rPr>
                <a:t>(—THIS SIDEBAR DOES NOT PRINT—)</a:t>
              </a:r>
              <a:endParaRPr lang="en-US" sz="1350" b="1" spc="450"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DESIGN</a:t>
              </a:r>
              <a:r>
                <a:rPr lang="en-US" sz="1800" b="1" spc="450" baseline="0" dirty="0" smtClean="0">
                  <a:solidFill>
                    <a:schemeClr val="bg1"/>
                  </a:solidFill>
                  <a:latin typeface="Trebuchet MS" pitchFamily="34" charset="0"/>
                </a:rPr>
                <a:t> </a:t>
              </a:r>
              <a:r>
                <a:rPr lang="en-US" sz="1800" b="1" spc="450" dirty="0" smtClean="0">
                  <a:solidFill>
                    <a:schemeClr val="bg1"/>
                  </a:solidFill>
                  <a:latin typeface="Trebuchet MS" pitchFamily="34" charset="0"/>
                </a:rPr>
                <a:t>GUIDE</a:t>
              </a:r>
            </a:p>
            <a:p>
              <a:pPr algn="ctr"/>
              <a:r>
                <a:rPr lang="en-US" sz="750" b="1" dirty="0" smtClean="0">
                  <a:latin typeface="Trebuchet MS" pitchFamily="34" charset="0"/>
                </a:rPr>
                <a:t> </a:t>
              </a:r>
            </a:p>
            <a:p>
              <a:pPr defTabSz="2824229"/>
              <a:r>
                <a:rPr lang="en-US" sz="1200" i="0" dirty="0" smtClean="0">
                  <a:latin typeface="Trebuchet MS" pitchFamily="34" charset="0"/>
                </a:rPr>
                <a:t>This PowerPoint</a:t>
              </a:r>
              <a:r>
                <a:rPr lang="en-US" sz="1200" i="0" baseline="0" dirty="0" smtClean="0">
                  <a:latin typeface="Trebuchet MS" pitchFamily="34" charset="0"/>
                </a:rPr>
                <a:t> </a:t>
              </a:r>
              <a:r>
                <a:rPr lang="en-US" sz="1200" i="0" dirty="0" smtClean="0">
                  <a:latin typeface="Trebuchet MS" pitchFamily="34" charset="0"/>
                </a:rPr>
                <a:t>2007 template produces</a:t>
              </a:r>
              <a:r>
                <a:rPr lang="en-US" sz="1200" i="0" baseline="0" dirty="0" smtClean="0">
                  <a:latin typeface="Trebuchet MS" pitchFamily="34" charset="0"/>
                </a:rPr>
                <a:t> </a:t>
              </a:r>
              <a:r>
                <a:rPr lang="en-US" sz="1200" i="0" dirty="0" smtClean="0">
                  <a:latin typeface="Trebuchet MS" pitchFamily="34" charset="0"/>
                </a:rPr>
                <a:t>a 36”x60” presentation poster. </a:t>
              </a:r>
              <a:r>
                <a:rPr lang="en-US" sz="1200" dirty="0" smtClean="0">
                  <a:latin typeface="Trebuchet MS" pitchFamily="34" charset="0"/>
                </a:rPr>
                <a:t>You</a:t>
              </a:r>
              <a:r>
                <a:rPr lang="en-US" sz="1200" baseline="0" dirty="0" smtClean="0">
                  <a:latin typeface="Trebuchet MS" pitchFamily="34" charset="0"/>
                </a:rPr>
                <a:t> can u</a:t>
              </a:r>
              <a:r>
                <a:rPr lang="en-US" sz="1200" dirty="0" smtClean="0">
                  <a:latin typeface="Trebuchet MS" pitchFamily="34" charset="0"/>
                </a:rPr>
                <a:t>se</a:t>
              </a:r>
              <a:r>
                <a:rPr lang="en-US" sz="1200" baseline="0" dirty="0" smtClean="0">
                  <a:latin typeface="Trebuchet MS" pitchFamily="34" charset="0"/>
                </a:rPr>
                <a:t> it to create your research poster and </a:t>
              </a:r>
              <a:r>
                <a:rPr lang="en-US" sz="1200" dirty="0" smtClean="0">
                  <a:latin typeface="Trebuchet MS" pitchFamily="34" charset="0"/>
                </a:rPr>
                <a:t>save valuable time placing titles, subtitles,</a:t>
              </a:r>
              <a:r>
                <a:rPr lang="en-US" sz="1200" baseline="0" dirty="0" smtClean="0">
                  <a:latin typeface="Trebuchet MS" pitchFamily="34" charset="0"/>
                </a:rPr>
                <a:t> text, and graphics</a:t>
              </a:r>
              <a:r>
                <a:rPr lang="en-US" sz="1200" dirty="0" smtClean="0">
                  <a:latin typeface="Trebuchet MS" pitchFamily="34" charset="0"/>
                </a:rPr>
                <a:t>. </a:t>
              </a:r>
            </a:p>
            <a:p>
              <a:pPr defTabSz="2824229"/>
              <a:r>
                <a:rPr lang="en-US" sz="750" dirty="0" smtClean="0">
                  <a:latin typeface="Trebuchet MS" pitchFamily="34" charset="0"/>
                </a:rPr>
                <a:t> </a:t>
              </a:r>
            </a:p>
            <a:p>
              <a:pPr defTabSz="3291914"/>
              <a:r>
                <a:rPr lang="en-US" sz="1200" dirty="0" smtClean="0">
                  <a:latin typeface="Trebuchet MS" pitchFamily="34" charset="0"/>
                </a:rPr>
                <a:t>We provide a series of online answer your poster production questions. To view our template tutorials, go online to </a:t>
              </a:r>
              <a:r>
                <a:rPr lang="en-US" sz="1200" b="1" dirty="0" smtClean="0">
                  <a:solidFill>
                    <a:srgbClr val="FFC000"/>
                  </a:solidFill>
                  <a:latin typeface="Trebuchet MS" pitchFamily="34" charset="0"/>
                </a:rPr>
                <a:t>PosterPresentations.com</a:t>
              </a:r>
              <a:r>
                <a:rPr lang="en-US" sz="1200" b="1" dirty="0" smtClean="0">
                  <a:solidFill>
                    <a:schemeClr val="bg1"/>
                  </a:solidFill>
                  <a:latin typeface="Trebuchet MS" pitchFamily="34" charset="0"/>
                </a:rPr>
                <a:t> </a:t>
              </a:r>
              <a:r>
                <a:rPr lang="en-US" sz="1200" dirty="0" smtClean="0">
                  <a:solidFill>
                    <a:schemeClr val="bg1"/>
                  </a:solidFill>
                  <a:latin typeface="Trebuchet MS" pitchFamily="34" charset="0"/>
                </a:rPr>
                <a:t>and click on HELP DESK.</a:t>
              </a:r>
            </a:p>
            <a:p>
              <a:pPr defTabSz="3291914"/>
              <a:r>
                <a:rPr lang="en-US" sz="750" dirty="0" smtClean="0">
                  <a:latin typeface="Trebuchet MS" pitchFamily="34" charset="0"/>
                </a:rPr>
                <a:t> </a:t>
              </a:r>
            </a:p>
            <a:p>
              <a:pPr defTabSz="3291914"/>
              <a:r>
                <a:rPr lang="en-US" sz="1200" dirty="0" smtClean="0">
                  <a:solidFill>
                    <a:schemeClr val="bg1"/>
                  </a:solidFill>
                  <a:latin typeface="Trebuchet MS" pitchFamily="34" charset="0"/>
                </a:rPr>
                <a:t>When</a:t>
              </a:r>
              <a:r>
                <a:rPr lang="en-US" sz="1200" baseline="0" dirty="0" smtClean="0">
                  <a:solidFill>
                    <a:schemeClr val="bg1"/>
                  </a:solidFill>
                  <a:latin typeface="Trebuchet MS" pitchFamily="34" charset="0"/>
                </a:rPr>
                <a:t> you are ready to</a:t>
              </a:r>
              <a:r>
                <a:rPr lang="en-US" sz="1200" dirty="0" smtClean="0">
                  <a:solidFill>
                    <a:schemeClr val="bg1"/>
                  </a:solidFill>
                  <a:latin typeface="Trebuchet MS" pitchFamily="34" charset="0"/>
                </a:rPr>
                <a:t> </a:t>
              </a:r>
              <a:r>
                <a:rPr lang="en-US" sz="1200" baseline="0" dirty="0" smtClean="0">
                  <a:solidFill>
                    <a:schemeClr val="bg1"/>
                  </a:solidFill>
                  <a:latin typeface="Trebuchet MS" pitchFamily="34" charset="0"/>
                </a:rPr>
                <a:t> print your poster</a:t>
              </a:r>
              <a:r>
                <a:rPr lang="en-US" sz="1200" dirty="0" smtClean="0">
                  <a:solidFill>
                    <a:schemeClr val="bg1"/>
                  </a:solidFill>
                  <a:latin typeface="Trebuchet MS" pitchFamily="34" charset="0"/>
                </a:rPr>
                <a:t>,</a:t>
              </a:r>
              <a:r>
                <a:rPr lang="en-US" sz="1200" baseline="0" dirty="0" smtClean="0">
                  <a:solidFill>
                    <a:schemeClr val="bg1"/>
                  </a:solidFill>
                  <a:latin typeface="Trebuchet MS" pitchFamily="34" charset="0"/>
                </a:rPr>
                <a:t> go online to </a:t>
              </a:r>
              <a:r>
                <a:rPr lang="en-US" sz="1200" b="0" dirty="0" smtClean="0">
                  <a:solidFill>
                    <a:schemeClr val="bg1"/>
                  </a:solidFill>
                  <a:latin typeface="Trebuchet MS" pitchFamily="34" charset="0"/>
                </a:rPr>
                <a:t>PosterPresentations.com</a:t>
              </a:r>
              <a:r>
                <a:rPr lang="en-US" sz="1200" dirty="0" smtClean="0">
                  <a:solidFill>
                    <a:schemeClr val="bg1"/>
                  </a:solidFill>
                  <a:latin typeface="Trebuchet MS" pitchFamily="34" charset="0"/>
                </a:rPr>
                <a:t/>
              </a:r>
              <a:br>
                <a:rPr lang="en-US" sz="1200" dirty="0" smtClean="0">
                  <a:solidFill>
                    <a:schemeClr val="bg1"/>
                  </a:solidFill>
                  <a:latin typeface="Trebuchet MS" pitchFamily="34" charset="0"/>
                </a:rPr>
              </a:br>
              <a:r>
                <a:rPr lang="en-US" sz="750" dirty="0" smtClean="0">
                  <a:solidFill>
                    <a:schemeClr val="bg1"/>
                  </a:solidFill>
                  <a:latin typeface="Trebuchet MS" pitchFamily="34" charset="0"/>
                </a:rPr>
                <a:t> </a:t>
              </a:r>
            </a:p>
            <a:p>
              <a:pPr algn="l" defTabSz="2824229"/>
              <a:r>
                <a:rPr lang="en-US" sz="1200" b="0" dirty="0" smtClean="0">
                  <a:solidFill>
                    <a:schemeClr val="bg1"/>
                  </a:solidFill>
                  <a:latin typeface="Trebuchet MS" pitchFamily="34" charset="0"/>
                </a:rPr>
                <a:t>Need</a:t>
              </a:r>
              <a:r>
                <a:rPr lang="en-US" sz="1200" b="0" baseline="0" dirty="0" smtClean="0">
                  <a:solidFill>
                    <a:schemeClr val="bg1"/>
                  </a:solidFill>
                  <a:latin typeface="Trebuchet MS" pitchFamily="34" charset="0"/>
                </a:rPr>
                <a:t> assistance? Call us at </a:t>
              </a:r>
              <a:r>
                <a:rPr lang="en-US" sz="1200" b="0" dirty="0" smtClean="0">
                  <a:solidFill>
                    <a:srgbClr val="FFC000"/>
                  </a:solidFill>
                  <a:latin typeface="Trebuchet MS" pitchFamily="34" charset="0"/>
                </a:rPr>
                <a:t>1.510.649.3001</a:t>
              </a:r>
            </a:p>
            <a:p>
              <a:pPr algn="l" defTabSz="2824229"/>
              <a:r>
                <a:rPr lang="en-US" sz="750" b="1" dirty="0" smtClean="0">
                  <a:solidFill>
                    <a:srgbClr val="FFFF00"/>
                  </a:solidFill>
                  <a:latin typeface="Trebuchet MS" pitchFamily="34" charset="0"/>
                </a:rPr>
                <a:t> </a:t>
              </a:r>
            </a:p>
            <a:p>
              <a:pPr algn="ctr"/>
              <a:endParaRPr lang="en-US" sz="1050" b="1" dirty="0" smtClean="0">
                <a:solidFill>
                  <a:schemeClr val="bg1"/>
                </a:solidFill>
                <a:latin typeface="Trebuchet MS" pitchFamily="34" charset="0"/>
              </a:endParaRPr>
            </a:p>
            <a:p>
              <a:pPr algn="ctr"/>
              <a:r>
                <a:rPr lang="en-US" sz="1800" b="1" spc="450" dirty="0" smtClean="0">
                  <a:solidFill>
                    <a:schemeClr val="bg1"/>
                  </a:solidFill>
                  <a:latin typeface="Trebuchet MS" pitchFamily="34" charset="0"/>
                </a:rPr>
                <a:t>QUICK START</a:t>
              </a:r>
            </a:p>
            <a:p>
              <a:pPr algn="ctr"/>
              <a:r>
                <a:rPr lang="en-US" sz="750" b="1" baseline="0" dirty="0" smtClean="0">
                  <a:solidFill>
                    <a:schemeClr val="bg1"/>
                  </a:solidFill>
                  <a:latin typeface="Trebuchet MS" pitchFamily="34" charset="0"/>
                </a:rPr>
                <a:t> </a:t>
              </a:r>
            </a:p>
            <a:p>
              <a:pPr algn="ctr"/>
              <a:r>
                <a:rPr lang="en-US" sz="1350" b="1" baseline="0" dirty="0" smtClean="0">
                  <a:solidFill>
                    <a:srgbClr val="FFC000"/>
                  </a:solidFill>
                  <a:latin typeface="Trebuchet MS" pitchFamily="34" charset="0"/>
                </a:rPr>
                <a:t>Zoom in and out</a:t>
              </a:r>
            </a:p>
            <a:p>
              <a:pPr marL="902494" indent="0" algn="l" defTabSz="638175"/>
              <a:r>
                <a:rPr lang="en-US" sz="105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200" b="0" baseline="0" dirty="0" smtClean="0">
                <a:solidFill>
                  <a:schemeClr val="bg1"/>
                </a:solidFill>
                <a:latin typeface="Trebuchet MS" pitchFamily="34" charset="0"/>
              </a:endParaRPr>
            </a:p>
            <a:p>
              <a:pPr algn="ctr"/>
              <a:r>
                <a:rPr lang="en-US" sz="1350" b="1" baseline="0" dirty="0" smtClean="0">
                  <a:solidFill>
                    <a:srgbClr val="FFC000"/>
                  </a:solidFill>
                  <a:latin typeface="Trebuchet MS" pitchFamily="34" charset="0"/>
                </a:rPr>
                <a:t>Title, Authors, and Affiliations</a:t>
              </a:r>
            </a:p>
            <a:p>
              <a:pPr algn="l"/>
              <a:r>
                <a:rPr lang="en-US" sz="105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05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750" b="0" spc="0" baseline="0" dirty="0" smtClean="0">
                  <a:solidFill>
                    <a:schemeClr val="bg1">
                      <a:lumMod val="75000"/>
                    </a:schemeClr>
                  </a:solidFill>
                  <a:latin typeface="Trebuchet MS" pitchFamily="34" charset="0"/>
                </a:rPr>
                <a:t> </a:t>
              </a:r>
            </a:p>
            <a:p>
              <a:pPr algn="l"/>
              <a:r>
                <a:rPr lang="en-US" sz="1050" b="1" spc="225" baseline="0" dirty="0" smtClean="0">
                  <a:solidFill>
                    <a:srgbClr val="FFC000"/>
                  </a:solidFill>
                  <a:latin typeface="Trebuchet MS" pitchFamily="34" charset="0"/>
                </a:rPr>
                <a:t>TIP</a:t>
              </a:r>
              <a:r>
                <a:rPr lang="en-US" sz="1050" b="1"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200" b="1" baseline="0" dirty="0" smtClean="0">
                  <a:solidFill>
                    <a:schemeClr val="bg1"/>
                  </a:solidFill>
                  <a:latin typeface="Trebuchet MS" pitchFamily="34" charset="0"/>
                </a:rPr>
                <a:t/>
              </a:r>
              <a:br>
                <a:rPr lang="en-US" sz="1200" b="1" baseline="0" dirty="0" smtClean="0">
                  <a:solidFill>
                    <a:schemeClr val="bg1"/>
                  </a:solidFill>
                  <a:latin typeface="Trebuchet MS" pitchFamily="34" charset="0"/>
                </a:rPr>
              </a:br>
              <a:endParaRPr lang="en-US" sz="1200" b="1" dirty="0" smtClean="0">
                <a:solidFill>
                  <a:schemeClr val="bg1"/>
                </a:solidFill>
                <a:latin typeface="Trebuchet MS" pitchFamily="34" charset="0"/>
              </a:endParaRPr>
            </a:p>
            <a:p>
              <a:pPr algn="ctr"/>
              <a:endParaRPr lang="en-US" sz="1200" b="1" dirty="0" smtClean="0">
                <a:solidFill>
                  <a:srgbClr val="FFC000"/>
                </a:solidFill>
                <a:latin typeface="Trebuchet MS" pitchFamily="34" charset="0"/>
              </a:endParaRPr>
            </a:p>
            <a:p>
              <a:pPr algn="ctr"/>
              <a:endParaRPr lang="en-US" sz="1200" b="1" dirty="0" smtClean="0">
                <a:solidFill>
                  <a:srgbClr val="FFC000"/>
                </a:solidFill>
                <a:latin typeface="Trebuchet MS" pitchFamily="34" charset="0"/>
              </a:endParaRPr>
            </a:p>
            <a:p>
              <a:pPr algn="ctr"/>
              <a:r>
                <a:rPr lang="en-US" sz="1350" b="1" dirty="0" smtClean="0">
                  <a:solidFill>
                    <a:srgbClr val="FFC000"/>
                  </a:solidFill>
                  <a:latin typeface="Trebuchet MS" pitchFamily="34" charset="0"/>
                </a:rPr>
                <a:t>Adding Logos</a:t>
              </a:r>
              <a:r>
                <a:rPr lang="en-US" sz="1350" b="1" baseline="0" dirty="0" smtClean="0">
                  <a:solidFill>
                    <a:srgbClr val="FFC000"/>
                  </a:solidFill>
                  <a:latin typeface="Trebuchet MS" pitchFamily="34" charset="0"/>
                </a:rPr>
                <a:t> / Seals</a:t>
              </a:r>
            </a:p>
            <a:p>
              <a:pPr algn="l"/>
              <a:r>
                <a:rPr lang="en-US" sz="105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750" b="0" spc="225" baseline="0" dirty="0" smtClean="0">
                <a:solidFill>
                  <a:schemeClr val="bg1">
                    <a:lumMod val="75000"/>
                  </a:schemeClr>
                </a:solidFill>
                <a:latin typeface="Trebuchet MS" pitchFamily="34" charset="0"/>
              </a:endParaRPr>
            </a:p>
            <a:p>
              <a:pPr algn="l"/>
              <a:r>
                <a:rPr lang="en-US" sz="1050" b="1" spc="225" baseline="0" dirty="0" smtClean="0">
                  <a:solidFill>
                    <a:srgbClr val="FFC000"/>
                  </a:solidFill>
                  <a:latin typeface="Trebuchet MS" pitchFamily="34" charset="0"/>
                </a:rPr>
                <a:t>TIP:</a:t>
              </a:r>
              <a:r>
                <a:rPr lang="en-US" sz="1050" b="1" spc="0" baseline="0" dirty="0" smtClean="0">
                  <a:solidFill>
                    <a:srgbClr val="FFC000"/>
                  </a:solidFill>
                  <a:latin typeface="Trebuchet MS" pitchFamily="34" charset="0"/>
                </a:rPr>
                <a:t> </a:t>
              </a:r>
              <a:r>
                <a:rPr lang="en-US" sz="1050" b="0" baseline="0" dirty="0" smtClean="0">
                  <a:solidFill>
                    <a:schemeClr val="bg1">
                      <a:lumMod val="75000"/>
                    </a:schemeClr>
                  </a:solidFill>
                  <a:latin typeface="Trebuchet MS" pitchFamily="34" charset="0"/>
                </a:rPr>
                <a:t>See if your company’s logo is available on our free poster templates page.</a:t>
              </a:r>
            </a:p>
            <a:p>
              <a:pPr algn="l"/>
              <a:endParaRPr lang="en-US" sz="1050" b="0" baseline="0" dirty="0" smtClean="0">
                <a:latin typeface="Trebuchet MS" pitchFamily="34" charset="0"/>
              </a:endParaRPr>
            </a:p>
            <a:p>
              <a:pPr algn="ctr"/>
              <a:r>
                <a:rPr lang="en-US" sz="1350" b="1" baseline="0" dirty="0" smtClean="0">
                  <a:solidFill>
                    <a:srgbClr val="FFC000"/>
                  </a:solidFill>
                  <a:latin typeface="Trebuchet MS" pitchFamily="34" charset="0"/>
                </a:rPr>
                <a:t>Photographs / Graphics</a:t>
              </a:r>
            </a:p>
            <a:p>
              <a:pPr algn="l" defTabSz="733425"/>
              <a:r>
                <a:rPr lang="en-US" sz="105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050" b="0" spc="0" baseline="0" dirty="0" smtClean="0">
                  <a:solidFill>
                    <a:schemeClr val="bg1">
                      <a:lumMod val="75000"/>
                    </a:schemeClr>
                  </a:solidFill>
                  <a:latin typeface="Trebuchet MS" pitchFamily="34" charset="0"/>
                </a:rPr>
                <a:t>disproportionally.</a:t>
              </a:r>
            </a:p>
            <a:p>
              <a:pPr algn="l" defTabSz="733425"/>
              <a:endParaRPr lang="en-US" sz="1050" b="0" baseline="0" dirty="0" smtClean="0">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endParaRPr lang="en-US" sz="1200" b="1" baseline="0" dirty="0" smtClean="0">
                <a:solidFill>
                  <a:srgbClr val="FFC000"/>
                </a:solidFill>
                <a:latin typeface="Trebuchet MS" pitchFamily="34" charset="0"/>
              </a:endParaRPr>
            </a:p>
            <a:p>
              <a:pPr algn="ctr"/>
              <a:r>
                <a:rPr lang="en-US" sz="1350" b="1" baseline="0" dirty="0" smtClean="0">
                  <a:solidFill>
                    <a:srgbClr val="FFC000"/>
                  </a:solidFill>
                  <a:latin typeface="Trebuchet MS" pitchFamily="34" charset="0"/>
                </a:rPr>
                <a:t>Image Quality Check</a:t>
              </a:r>
            </a:p>
            <a:p>
              <a:pPr lvl="0" algn="l" defTabSz="733425"/>
              <a:r>
                <a:rPr lang="en-US" sz="105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200" b="0" dirty="0" smtClean="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cstate="print"/>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cstate="print"/>
            <a:stretch>
              <a:fillRect/>
            </a:stretch>
          </p:blipFill>
          <p:spPr>
            <a:xfrm>
              <a:off x="-10736023" y="12354606"/>
              <a:ext cx="9986807" cy="877997"/>
            </a:xfrm>
            <a:prstGeom prst="rect">
              <a:avLst/>
            </a:prstGeom>
          </p:spPr>
        </p:pic>
        <p:grpSp>
          <p:nvGrpSpPr>
            <p:cNvPr id="49" name="Group 48"/>
            <p:cNvGrpSpPr/>
            <p:nvPr userDrawn="1"/>
          </p:nvGrpSpPr>
          <p:grpSpPr>
            <a:xfrm>
              <a:off x="-9844888" y="19920590"/>
              <a:ext cx="7631077" cy="1763000"/>
              <a:chOff x="-4516464" y="11354920"/>
              <a:chExt cx="3516822" cy="971995"/>
            </a:xfrm>
          </p:grpSpPr>
          <p:grpSp>
            <p:nvGrpSpPr>
              <p:cNvPr id="70" name="Group 69"/>
              <p:cNvGrpSpPr/>
              <p:nvPr userDrawn="1"/>
            </p:nvGrpSpPr>
            <p:grpSpPr>
              <a:xfrm>
                <a:off x="-2783494" y="11354963"/>
                <a:ext cx="624373" cy="788683"/>
                <a:chOff x="-3958698" y="11538812"/>
                <a:chExt cx="779266" cy="1130174"/>
              </a:xfrm>
            </p:grpSpPr>
            <p:pic>
              <p:nvPicPr>
                <p:cNvPr id="76" name="Picture 75"/>
                <p:cNvPicPr>
                  <a:picLocks noChangeAspect="1"/>
                </p:cNvPicPr>
                <p:nvPr userDrawn="1"/>
              </p:nvPicPr>
              <p:blipFill>
                <a:blip r:embed="rId13" cstate="print"/>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91184"/>
                </a:xfrm>
                <a:prstGeom prst="rect">
                  <a:avLst/>
                </a:prstGeom>
                <a:solidFill>
                  <a:schemeClr val="accent1"/>
                </a:solidFill>
                <a:ln>
                  <a:noFill/>
                </a:ln>
              </p:spPr>
              <p:txBody>
                <a:bodyPr wrap="square" lIns="0" tIns="0" rIns="0" bIns="0" rtlCol="0">
                  <a:spAutoFit/>
                </a:bodyPr>
                <a:lstStyle/>
                <a:p>
                  <a:pPr algn="ctr"/>
                  <a:r>
                    <a:rPr lang="en-US" sz="900" b="1" dirty="0" smtClean="0">
                      <a:solidFill>
                        <a:schemeClr val="tx1"/>
                      </a:solidFill>
                    </a:rPr>
                    <a:t>ORIGINAL</a:t>
                  </a:r>
                  <a:endParaRPr lang="en-US" sz="900" b="1" dirty="0">
                    <a:solidFill>
                      <a:schemeClr val="tx1"/>
                    </a:solidFill>
                  </a:endParaRPr>
                </a:p>
              </p:txBody>
            </p:sp>
          </p:grpSp>
          <p:grpSp>
            <p:nvGrpSpPr>
              <p:cNvPr id="71" name="Group 70"/>
              <p:cNvGrpSpPr/>
              <p:nvPr userDrawn="1"/>
            </p:nvGrpSpPr>
            <p:grpSpPr>
              <a:xfrm>
                <a:off x="-2033159" y="11354920"/>
                <a:ext cx="1033517" cy="783937"/>
                <a:chOff x="-2921738" y="11604219"/>
                <a:chExt cx="1420279" cy="1077304"/>
              </a:xfrm>
            </p:grpSpPr>
            <p:pic>
              <p:nvPicPr>
                <p:cNvPr id="74" name="Picture 73"/>
                <p:cNvPicPr>
                  <a:picLocks noChangeAspect="1"/>
                </p:cNvPicPr>
                <p:nvPr userDrawn="1"/>
              </p:nvPicPr>
              <p:blipFill>
                <a:blip r:embed="rId13" cstate="print"/>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102020"/>
                </a:xfrm>
                <a:prstGeom prst="rect">
                  <a:avLst/>
                </a:prstGeom>
                <a:solidFill>
                  <a:srgbClr val="FF0000"/>
                </a:solidFill>
              </p:spPr>
              <p:txBody>
                <a:bodyPr wrap="square" lIns="0" tIns="0" rIns="0" bIns="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72" name="Picture 71"/>
              <p:cNvPicPr>
                <a:picLocks noChangeAspect="1"/>
              </p:cNvPicPr>
              <p:nvPr userDrawn="1"/>
            </p:nvPicPr>
            <p:blipFill>
              <a:blip r:embed="rId14" cstate="print"/>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74238"/>
              </a:xfrm>
              <a:prstGeom prst="rect">
                <a:avLst/>
              </a:prstGeom>
              <a:noFill/>
            </p:spPr>
            <p:txBody>
              <a:bodyPr wrap="square" lIns="0" tIns="0" rIns="0" bIns="0" rtlCol="0">
                <a:spAutoFit/>
              </a:bodyPr>
              <a:lstStyle/>
              <a:p>
                <a:pPr algn="ctr"/>
                <a:r>
                  <a:rPr lang="en-US" sz="1050" dirty="0" smtClean="0">
                    <a:solidFill>
                      <a:schemeClr val="bg1"/>
                    </a:solidFill>
                  </a:rPr>
                  <a:t>Corner</a:t>
                </a:r>
                <a:r>
                  <a:rPr lang="en-US" sz="1050" baseline="0" dirty="0" smtClean="0">
                    <a:solidFill>
                      <a:schemeClr val="bg1"/>
                    </a:solidFill>
                  </a:rPr>
                  <a:t> handles</a:t>
                </a:r>
                <a:endParaRPr lang="en-US" sz="1050" dirty="0">
                  <a:solidFill>
                    <a:schemeClr val="bg1"/>
                  </a:solidFill>
                </a:endParaRPr>
              </a:p>
            </p:txBody>
          </p:sp>
        </p:grpSp>
        <p:grpSp>
          <p:nvGrpSpPr>
            <p:cNvPr id="50" name="Group 49"/>
            <p:cNvGrpSpPr/>
            <p:nvPr userDrawn="1"/>
          </p:nvGrpSpPr>
          <p:grpSpPr>
            <a:xfrm>
              <a:off x="-10379020" y="23717523"/>
              <a:ext cx="8982404" cy="2061269"/>
              <a:chOff x="-4784345" y="13423405"/>
              <a:chExt cx="4139588" cy="1136441"/>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332" name="Image" r:id="rId15" imgW="1828571" imgH="1117460" progId="">
                      <p:embed/>
                    </p:oleObj>
                  </mc:Choice>
                  <mc:Fallback>
                    <p:oleObj name="Image" r:id="rId15" imgW="1828571" imgH="1117460" progId="">
                      <p:embed/>
                      <p:pic>
                        <p:nvPicPr>
                          <p:cNvPr id="0" name="Picture 14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333" name="Image" r:id="rId17" imgW="1828571" imgH="1117460" progId="">
                      <p:embed/>
                    </p:oleObj>
                  </mc:Choice>
                  <mc:Fallback>
                    <p:oleObj name="Image" r:id="rId17" imgW="1828571" imgH="1117460" progId="">
                      <p:embed/>
                      <p:pic>
                        <p:nvPicPr>
                          <p:cNvPr id="0" name="Picture 1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userDrawn="1"/>
            </p:nvSpPr>
            <p:spPr>
              <a:xfrm rot="16200000">
                <a:off x="-5312672" y="13961446"/>
                <a:ext cx="1117601" cy="60947"/>
              </a:xfrm>
              <a:prstGeom prst="rect">
                <a:avLst/>
              </a:prstGeom>
              <a:noFill/>
            </p:spPr>
            <p:txBody>
              <a:bodyPr wrap="square" lIns="0" tIns="0" rIns="0" bIns="0" rtlCol="0">
                <a:spAutoFit/>
              </a:bodyPr>
              <a:lstStyle/>
              <a:p>
                <a:pPr algn="ctr"/>
                <a:r>
                  <a:rPr lang="en-US" sz="825" dirty="0" smtClean="0">
                    <a:solidFill>
                      <a:srgbClr val="92D050"/>
                    </a:solidFill>
                  </a:rPr>
                  <a:t>Good</a:t>
                </a:r>
                <a:r>
                  <a:rPr lang="en-US" sz="825" baseline="0" dirty="0" smtClean="0">
                    <a:solidFill>
                      <a:srgbClr val="92D050"/>
                    </a:solidFill>
                  </a:rPr>
                  <a:t> </a:t>
                </a:r>
                <a:r>
                  <a:rPr lang="en-US" sz="825" baseline="0" dirty="0" smtClean="0">
                    <a:solidFill>
                      <a:schemeClr val="bg1"/>
                    </a:solidFill>
                  </a:rPr>
                  <a:t>printing quality</a:t>
                </a:r>
                <a:endParaRPr lang="en-US" sz="825" dirty="0">
                  <a:solidFill>
                    <a:schemeClr val="bg1"/>
                  </a:solidFill>
                </a:endParaRPr>
              </a:p>
            </p:txBody>
          </p:sp>
          <p:sp>
            <p:nvSpPr>
              <p:cNvPr id="69" name="TextBox 68"/>
              <p:cNvSpPr txBox="1"/>
              <p:nvPr userDrawn="1"/>
            </p:nvSpPr>
            <p:spPr>
              <a:xfrm rot="16200000">
                <a:off x="-1236802" y="13948962"/>
                <a:ext cx="1117601" cy="66488"/>
              </a:xfrm>
              <a:prstGeom prst="rect">
                <a:avLst/>
              </a:prstGeom>
              <a:noFill/>
            </p:spPr>
            <p:txBody>
              <a:bodyPr wrap="square" lIns="0" tIns="0" rIns="0" bIns="0" rtlCol="0">
                <a:spAutoFit/>
              </a:bodyPr>
              <a:lstStyle/>
              <a:p>
                <a:pPr algn="ctr"/>
                <a:r>
                  <a:rPr lang="en-US" sz="900" dirty="0" smtClean="0">
                    <a:solidFill>
                      <a:srgbClr val="FF0000"/>
                    </a:solidFill>
                  </a:rPr>
                  <a:t>Bad </a:t>
                </a:r>
                <a:r>
                  <a:rPr lang="en-US" sz="900" dirty="0" smtClean="0">
                    <a:solidFill>
                      <a:schemeClr val="bg1"/>
                    </a:solidFill>
                  </a:rPr>
                  <a:t>printing quality</a:t>
                </a:r>
                <a:endParaRPr lang="en-US" sz="9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1880957" rtl="0" eaLnBrk="1" latinLnBrk="0" hangingPunct="1">
        <a:spcBef>
          <a:spcPct val="0"/>
        </a:spcBef>
        <a:buNone/>
        <a:defRPr sz="3750" kern="1200">
          <a:solidFill>
            <a:schemeClr val="bg1"/>
          </a:solidFill>
          <a:latin typeface="Trebuchet MS" pitchFamily="34" charset="0"/>
          <a:ea typeface="+mj-ea"/>
          <a:cs typeface="+mj-cs"/>
        </a:defRPr>
      </a:lvl1pPr>
    </p:titleStyle>
    <p:bodyStyle>
      <a:lvl1pPr marL="705359" indent="-705359" algn="l" defTabSz="1880957" rtl="0" eaLnBrk="1" latinLnBrk="0" hangingPunct="1">
        <a:spcBef>
          <a:spcPct val="20000"/>
        </a:spcBef>
        <a:buFont typeface="Arial" pitchFamily="34" charset="0"/>
        <a:buChar char="•"/>
        <a:defRPr sz="6600" kern="1200">
          <a:solidFill>
            <a:schemeClr val="tx1"/>
          </a:solidFill>
          <a:latin typeface="+mn-lt"/>
          <a:ea typeface="+mn-ea"/>
          <a:cs typeface="+mn-cs"/>
        </a:defRPr>
      </a:lvl1pPr>
      <a:lvl2pPr marL="1528278" indent="-587799" algn="l" defTabSz="1880957" rtl="0" eaLnBrk="1" latinLnBrk="0" hangingPunct="1">
        <a:spcBef>
          <a:spcPct val="20000"/>
        </a:spcBef>
        <a:buFont typeface="Arial" pitchFamily="34" charset="0"/>
        <a:buChar char="–"/>
        <a:defRPr sz="5775" kern="1200">
          <a:solidFill>
            <a:schemeClr val="tx1"/>
          </a:solidFill>
          <a:latin typeface="+mn-lt"/>
          <a:ea typeface="+mn-ea"/>
          <a:cs typeface="+mn-cs"/>
        </a:defRPr>
      </a:lvl2pPr>
      <a:lvl3pPr marL="2351197" indent="-470240" algn="l" defTabSz="1880957" rtl="0" eaLnBrk="1" latinLnBrk="0" hangingPunct="1">
        <a:spcBef>
          <a:spcPct val="20000"/>
        </a:spcBef>
        <a:buFont typeface="Arial" pitchFamily="34" charset="0"/>
        <a:buChar char="•"/>
        <a:defRPr sz="4950" kern="1200">
          <a:solidFill>
            <a:schemeClr val="tx1"/>
          </a:solidFill>
          <a:latin typeface="+mn-lt"/>
          <a:ea typeface="+mn-ea"/>
          <a:cs typeface="+mn-cs"/>
        </a:defRPr>
      </a:lvl3pPr>
      <a:lvl4pPr marL="3291676"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4pPr>
      <a:lvl5pPr marL="4232154"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5pPr>
      <a:lvl6pPr marL="5172633"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6pPr>
      <a:lvl7pPr marL="6113111"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7pPr>
      <a:lvl8pPr marL="7053590"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8pPr>
      <a:lvl9pPr marL="7994069" indent="-470240" algn="l" defTabSz="1880957" rtl="0" eaLnBrk="1" latinLnBrk="0" hangingPunct="1">
        <a:spcBef>
          <a:spcPct val="20000"/>
        </a:spcBef>
        <a:buFont typeface="Arial" pitchFamily="34" charset="0"/>
        <a:buChar char="•"/>
        <a:defRPr sz="4125" kern="1200">
          <a:solidFill>
            <a:schemeClr val="tx1"/>
          </a:solidFill>
          <a:latin typeface="+mn-lt"/>
          <a:ea typeface="+mn-ea"/>
          <a:cs typeface="+mn-cs"/>
        </a:defRPr>
      </a:lvl9pPr>
    </p:bodyStyle>
    <p:otherStyle>
      <a:defPPr>
        <a:defRPr lang="en-US"/>
      </a:defPPr>
      <a:lvl1pPr marL="0" algn="l" defTabSz="1880957" rtl="0" eaLnBrk="1" latinLnBrk="0" hangingPunct="1">
        <a:defRPr sz="3675" kern="1200">
          <a:solidFill>
            <a:schemeClr val="tx1"/>
          </a:solidFill>
          <a:latin typeface="+mn-lt"/>
          <a:ea typeface="+mn-ea"/>
          <a:cs typeface="+mn-cs"/>
        </a:defRPr>
      </a:lvl1pPr>
      <a:lvl2pPr marL="940479" algn="l" defTabSz="1880957" rtl="0" eaLnBrk="1" latinLnBrk="0" hangingPunct="1">
        <a:defRPr sz="3675" kern="1200">
          <a:solidFill>
            <a:schemeClr val="tx1"/>
          </a:solidFill>
          <a:latin typeface="+mn-lt"/>
          <a:ea typeface="+mn-ea"/>
          <a:cs typeface="+mn-cs"/>
        </a:defRPr>
      </a:lvl2pPr>
      <a:lvl3pPr marL="1880957" algn="l" defTabSz="1880957" rtl="0" eaLnBrk="1" latinLnBrk="0" hangingPunct="1">
        <a:defRPr sz="3675" kern="1200">
          <a:solidFill>
            <a:schemeClr val="tx1"/>
          </a:solidFill>
          <a:latin typeface="+mn-lt"/>
          <a:ea typeface="+mn-ea"/>
          <a:cs typeface="+mn-cs"/>
        </a:defRPr>
      </a:lvl3pPr>
      <a:lvl4pPr marL="2821436" algn="l" defTabSz="1880957" rtl="0" eaLnBrk="1" latinLnBrk="0" hangingPunct="1">
        <a:defRPr sz="3675" kern="1200">
          <a:solidFill>
            <a:schemeClr val="tx1"/>
          </a:solidFill>
          <a:latin typeface="+mn-lt"/>
          <a:ea typeface="+mn-ea"/>
          <a:cs typeface="+mn-cs"/>
        </a:defRPr>
      </a:lvl4pPr>
      <a:lvl5pPr marL="3761915" algn="l" defTabSz="1880957" rtl="0" eaLnBrk="1" latinLnBrk="0" hangingPunct="1">
        <a:defRPr sz="3675" kern="1200">
          <a:solidFill>
            <a:schemeClr val="tx1"/>
          </a:solidFill>
          <a:latin typeface="+mn-lt"/>
          <a:ea typeface="+mn-ea"/>
          <a:cs typeface="+mn-cs"/>
        </a:defRPr>
      </a:lvl5pPr>
      <a:lvl6pPr marL="4702394" algn="l" defTabSz="1880957" rtl="0" eaLnBrk="1" latinLnBrk="0" hangingPunct="1">
        <a:defRPr sz="3675" kern="1200">
          <a:solidFill>
            <a:schemeClr val="tx1"/>
          </a:solidFill>
          <a:latin typeface="+mn-lt"/>
          <a:ea typeface="+mn-ea"/>
          <a:cs typeface="+mn-cs"/>
        </a:defRPr>
      </a:lvl6pPr>
      <a:lvl7pPr marL="5642873" algn="l" defTabSz="1880957" rtl="0" eaLnBrk="1" latinLnBrk="0" hangingPunct="1">
        <a:defRPr sz="3675" kern="1200">
          <a:solidFill>
            <a:schemeClr val="tx1"/>
          </a:solidFill>
          <a:latin typeface="+mn-lt"/>
          <a:ea typeface="+mn-ea"/>
          <a:cs typeface="+mn-cs"/>
        </a:defRPr>
      </a:lvl7pPr>
      <a:lvl8pPr marL="6583351" algn="l" defTabSz="1880957" rtl="0" eaLnBrk="1" latinLnBrk="0" hangingPunct="1">
        <a:defRPr sz="3675" kern="1200">
          <a:solidFill>
            <a:schemeClr val="tx1"/>
          </a:solidFill>
          <a:latin typeface="+mn-lt"/>
          <a:ea typeface="+mn-ea"/>
          <a:cs typeface="+mn-cs"/>
        </a:defRPr>
      </a:lvl8pPr>
      <a:lvl9pPr marL="7523830" algn="l" defTabSz="1880957" rtl="0" eaLnBrk="1" latinLnBrk="0" hangingPunct="1">
        <a:defRPr sz="3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11900591" y="10546380"/>
            <a:ext cx="5123529" cy="1987344"/>
          </a:xfrm>
        </p:spPr>
        <p:txBody>
          <a:bodyPr/>
          <a:lstStyle/>
          <a:p>
            <a:pPr>
              <a:spcBef>
                <a:spcPts val="0"/>
              </a:spcBef>
            </a:pPr>
            <a:r>
              <a:rPr lang="en-US" sz="2800" dirty="0">
                <a:latin typeface="Arial" panose="020B0604020202020204" pitchFamily="34" charset="0"/>
                <a:cs typeface="Arial" panose="020B0604020202020204" pitchFamily="34" charset="0"/>
              </a:rPr>
              <a:t>Dr. Michelle Reina</a:t>
            </a:r>
          </a:p>
          <a:p>
            <a:pPr>
              <a:spcBef>
                <a:spcPts val="0"/>
              </a:spcBef>
            </a:pPr>
            <a:r>
              <a:rPr lang="en-US" sz="2800" dirty="0">
                <a:latin typeface="Arial" panose="020B0604020202020204" pitchFamily="34" charset="0"/>
                <a:cs typeface="Arial" panose="020B0604020202020204" pitchFamily="34" charset="0"/>
              </a:rPr>
              <a:t>Assistant Professor</a:t>
            </a:r>
          </a:p>
          <a:p>
            <a:pPr>
              <a:spcBef>
                <a:spcPts val="0"/>
              </a:spcBef>
            </a:pPr>
            <a:r>
              <a:rPr lang="en-US" sz="2800" dirty="0">
                <a:latin typeface="Arial" panose="020B0604020202020204" pitchFamily="34" charset="0"/>
                <a:cs typeface="Arial" panose="020B0604020202020204" pitchFamily="34" charset="0"/>
              </a:rPr>
              <a:t>McLane College of Business</a:t>
            </a:r>
          </a:p>
        </p:txBody>
      </p:sp>
      <p:sp>
        <p:nvSpPr>
          <p:cNvPr id="299" name="Text Placeholder 298"/>
          <p:cNvSpPr>
            <a:spLocks noGrp="1"/>
          </p:cNvSpPr>
          <p:nvPr>
            <p:ph type="body" sz="quarter" idx="11"/>
          </p:nvPr>
        </p:nvSpPr>
        <p:spPr>
          <a:xfrm>
            <a:off x="898073" y="5257913"/>
            <a:ext cx="10189027" cy="1432805"/>
          </a:xfrm>
          <a:solidFill>
            <a:srgbClr val="351D8C"/>
          </a:solidFill>
        </p:spPr>
        <p:txBody>
          <a:bodyPr/>
          <a:lstStyle/>
          <a:p>
            <a:r>
              <a:rPr lang="en-US" sz="8625" u="none" dirty="0">
                <a:solidFill>
                  <a:schemeClr val="bg1"/>
                </a:solidFill>
                <a:latin typeface="Arial" panose="020B0604020202020204" pitchFamily="34" charset="0"/>
                <a:cs typeface="Arial" panose="020B0604020202020204" pitchFamily="34" charset="0"/>
              </a:rPr>
              <a:t>Challenges</a:t>
            </a:r>
          </a:p>
        </p:txBody>
      </p:sp>
      <p:sp>
        <p:nvSpPr>
          <p:cNvPr id="303" name="Text Placeholder 302"/>
          <p:cNvSpPr>
            <a:spLocks noGrp="1"/>
          </p:cNvSpPr>
          <p:nvPr>
            <p:ph type="body" sz="quarter" idx="20"/>
          </p:nvPr>
        </p:nvSpPr>
        <p:spPr>
          <a:xfrm>
            <a:off x="898073" y="19294219"/>
            <a:ext cx="10189027" cy="2543109"/>
          </a:xfrm>
        </p:spPr>
        <p:txBody>
          <a:bodyPr/>
          <a:lstStyle/>
          <a:p>
            <a:r>
              <a:rPr lang="en-US" sz="7200" b="0" u="none" dirty="0">
                <a:latin typeface="Arial" panose="020B0604020202020204" pitchFamily="34" charset="0"/>
                <a:cs typeface="Arial" panose="020B0604020202020204" pitchFamily="34" charset="0"/>
              </a:rPr>
              <a:t>Project Support </a:t>
            </a:r>
          </a:p>
          <a:p>
            <a:r>
              <a:rPr lang="en-US" sz="7200" b="0" u="none" dirty="0">
                <a:latin typeface="Arial" panose="020B0604020202020204" pitchFamily="34" charset="0"/>
                <a:cs typeface="Arial" panose="020B0604020202020204" pitchFamily="34" charset="0"/>
              </a:rPr>
              <a:t>&amp; Funding</a:t>
            </a:r>
          </a:p>
        </p:txBody>
      </p:sp>
      <p:sp>
        <p:nvSpPr>
          <p:cNvPr id="305" name="Text Placeholder 304"/>
          <p:cNvSpPr>
            <a:spLocks noGrp="1"/>
          </p:cNvSpPr>
          <p:nvPr>
            <p:ph type="body" sz="quarter" idx="22"/>
          </p:nvPr>
        </p:nvSpPr>
        <p:spPr>
          <a:xfrm>
            <a:off x="11544300" y="5241406"/>
            <a:ext cx="20916899" cy="1432805"/>
          </a:xfrm>
          <a:solidFill>
            <a:srgbClr val="37208E"/>
          </a:solidFill>
        </p:spPr>
        <p:txBody>
          <a:bodyPr/>
          <a:lstStyle/>
          <a:p>
            <a:r>
              <a:rPr lang="en-US" sz="8625" u="none" spc="-113" dirty="0">
                <a:solidFill>
                  <a:schemeClr val="bg1"/>
                </a:solidFill>
                <a:latin typeface="Arial" panose="020B0604020202020204" pitchFamily="34" charset="0"/>
                <a:cs typeface="Arial" panose="020B0604020202020204" pitchFamily="34" charset="0"/>
              </a:rPr>
              <a:t>Partnerships</a:t>
            </a:r>
          </a:p>
        </p:txBody>
      </p:sp>
      <p:sp>
        <p:nvSpPr>
          <p:cNvPr id="308" name="Text Placeholder 307"/>
          <p:cNvSpPr>
            <a:spLocks noGrp="1"/>
          </p:cNvSpPr>
          <p:nvPr>
            <p:ph type="body" sz="quarter" idx="25"/>
          </p:nvPr>
        </p:nvSpPr>
        <p:spPr>
          <a:xfrm>
            <a:off x="32878369" y="5231627"/>
            <a:ext cx="10159391" cy="1432805"/>
          </a:xfrm>
          <a:solidFill>
            <a:srgbClr val="351D8C"/>
          </a:solidFill>
        </p:spPr>
        <p:txBody>
          <a:bodyPr/>
          <a:lstStyle/>
          <a:p>
            <a:r>
              <a:rPr lang="en-US" sz="8625" u="none" spc="-113" dirty="0">
                <a:solidFill>
                  <a:schemeClr val="bg1"/>
                </a:solidFill>
                <a:latin typeface="Arial" panose="020B0604020202020204" pitchFamily="34" charset="0"/>
                <a:cs typeface="Arial" panose="020B0604020202020204" pitchFamily="34" charset="0"/>
              </a:rPr>
              <a:t>Rewards</a:t>
            </a:r>
          </a:p>
        </p:txBody>
      </p:sp>
      <p:sp>
        <p:nvSpPr>
          <p:cNvPr id="351" name="Text Placeholder 350"/>
          <p:cNvSpPr>
            <a:spLocks noGrp="1"/>
          </p:cNvSpPr>
          <p:nvPr>
            <p:ph type="body" sz="quarter" idx="150"/>
          </p:nvPr>
        </p:nvSpPr>
        <p:spPr>
          <a:xfrm>
            <a:off x="31057465" y="3713894"/>
            <a:ext cx="9636005" cy="1348002"/>
          </a:xfrm>
        </p:spPr>
        <p:txBody>
          <a:bodyPr>
            <a:noAutofit/>
          </a:bodyPr>
          <a:lstStyle/>
          <a:p>
            <a:r>
              <a:rPr lang="en-US" sz="4800" dirty="0">
                <a:latin typeface="Arial" panose="020B0604020202020204" pitchFamily="34" charset="0"/>
                <a:cs typeface="Arial" panose="020B0604020202020204" pitchFamily="34" charset="0"/>
              </a:rPr>
              <a:t>University of Mary Hardin-Baylor</a:t>
            </a:r>
          </a:p>
        </p:txBody>
      </p:sp>
      <p:sp>
        <p:nvSpPr>
          <p:cNvPr id="352" name="Text Placeholder 351"/>
          <p:cNvSpPr>
            <a:spLocks noGrp="1"/>
          </p:cNvSpPr>
          <p:nvPr>
            <p:ph type="body" sz="quarter" idx="184"/>
          </p:nvPr>
        </p:nvSpPr>
        <p:spPr>
          <a:xfrm>
            <a:off x="4132749" y="3806219"/>
            <a:ext cx="9172532" cy="567959"/>
          </a:xfrm>
        </p:spPr>
        <p:txBody>
          <a:bodyPr>
            <a:noAutofit/>
          </a:bodyPr>
          <a:lstStyle/>
          <a:p>
            <a:pPr algn="l"/>
            <a:r>
              <a:rPr lang="en-US" sz="5400" dirty="0" err="1">
                <a:latin typeface="Century Gothic" panose="020B0502020202020204" pitchFamily="34" charset="0"/>
              </a:rPr>
              <a:t>townsend</a:t>
            </a:r>
            <a:r>
              <a:rPr lang="en-US" sz="5400" dirty="0">
                <a:latin typeface="Century Gothic" panose="020B0502020202020204" pitchFamily="34" charset="0"/>
              </a:rPr>
              <a:t> memorial library</a:t>
            </a:r>
          </a:p>
        </p:txBody>
      </p:sp>
      <p:sp>
        <p:nvSpPr>
          <p:cNvPr id="353" name="Text Placeholder 352"/>
          <p:cNvSpPr>
            <a:spLocks noGrp="1"/>
          </p:cNvSpPr>
          <p:nvPr>
            <p:ph type="body" sz="quarter" idx="185"/>
          </p:nvPr>
        </p:nvSpPr>
        <p:spPr>
          <a:xfrm>
            <a:off x="6207302" y="-30011"/>
            <a:ext cx="31489650" cy="915444"/>
          </a:xfrm>
        </p:spPr>
        <p:txBody>
          <a:bodyPr>
            <a:noAutofit/>
          </a:bodyPr>
          <a:lstStyle/>
          <a:p>
            <a:pPr>
              <a:spcBef>
                <a:spcPts val="0"/>
              </a:spcBef>
            </a:pPr>
            <a:r>
              <a:rPr lang="en-US" sz="13500" dirty="0">
                <a:latin typeface="Arial" panose="020B0604020202020204" pitchFamily="34" charset="0"/>
                <a:cs typeface="Arial" panose="020B0604020202020204" pitchFamily="34" charset="0"/>
              </a:rPr>
              <a:t>From Postcards to Practicums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5345" y="7164347"/>
            <a:ext cx="4409267" cy="330695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344" y="26733596"/>
            <a:ext cx="4499453" cy="3374592"/>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66164" y="13681427"/>
            <a:ext cx="4399448" cy="3299587"/>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5345" y="13664950"/>
            <a:ext cx="4409267" cy="3306951"/>
          </a:xfrm>
          <a:prstGeom prst="rect">
            <a:avLst/>
          </a:prstGeom>
          <a:noFill/>
          <a:ln>
            <a:noFill/>
          </a:ln>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64" y="246342"/>
            <a:ext cx="3530920" cy="4370707"/>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29721" r="29111" b="48081"/>
          <a:stretch/>
        </p:blipFill>
        <p:spPr>
          <a:xfrm>
            <a:off x="40126602" y="-1709549"/>
            <a:ext cx="4165382" cy="6566505"/>
          </a:xfrm>
          <a:prstGeom prst="rect">
            <a:avLst/>
          </a:prstGeom>
        </p:spPr>
      </p:pic>
      <p:sp>
        <p:nvSpPr>
          <p:cNvPr id="39" name="Text Placeholder 297"/>
          <p:cNvSpPr txBox="1">
            <a:spLocks/>
          </p:cNvSpPr>
          <p:nvPr/>
        </p:nvSpPr>
        <p:spPr>
          <a:xfrm>
            <a:off x="11900591" y="30215013"/>
            <a:ext cx="6190932"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spcBef>
                <a:spcPts val="0"/>
              </a:spcBef>
            </a:pPr>
            <a:r>
              <a:rPr lang="en-US" sz="2800" dirty="0" err="1">
                <a:latin typeface="Arial" panose="020B0604020202020204" pitchFamily="34" charset="0"/>
                <a:cs typeface="Arial" panose="020B0604020202020204" pitchFamily="34" charset="0"/>
              </a:rPr>
              <a:t>Hershall</a:t>
            </a:r>
            <a:r>
              <a:rPr lang="en-US" sz="2800" dirty="0">
                <a:latin typeface="Arial" panose="020B0604020202020204" pitchFamily="34" charset="0"/>
                <a:cs typeface="Arial" panose="020B0604020202020204" pitchFamily="34" charset="0"/>
              </a:rPr>
              <a:t> Seals</a:t>
            </a:r>
          </a:p>
          <a:p>
            <a:pPr>
              <a:spcBef>
                <a:spcPts val="0"/>
              </a:spcBef>
            </a:pPr>
            <a:r>
              <a:rPr lang="en-US" sz="2800" dirty="0">
                <a:latin typeface="Arial" panose="020B0604020202020204" pitchFamily="34" charset="0"/>
                <a:cs typeface="Arial" panose="020B0604020202020204" pitchFamily="34" charset="0"/>
              </a:rPr>
              <a:t>Professor &amp; Department Chairperson</a:t>
            </a:r>
          </a:p>
          <a:p>
            <a:pPr>
              <a:spcBef>
                <a:spcPts val="0"/>
              </a:spcBef>
            </a:pPr>
            <a:r>
              <a:rPr lang="en-US" sz="2800" dirty="0">
                <a:latin typeface="Arial" panose="020B0604020202020204" pitchFamily="34" charset="0"/>
                <a:cs typeface="Arial" panose="020B0604020202020204" pitchFamily="34" charset="0"/>
              </a:rPr>
              <a:t>College of Visual &amp; Performing Arts</a:t>
            </a:r>
          </a:p>
        </p:txBody>
      </p:sp>
      <p:sp>
        <p:nvSpPr>
          <p:cNvPr id="40" name="Text Placeholder 297"/>
          <p:cNvSpPr txBox="1">
            <a:spLocks/>
          </p:cNvSpPr>
          <p:nvPr/>
        </p:nvSpPr>
        <p:spPr>
          <a:xfrm>
            <a:off x="11900591" y="17103433"/>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spcBef>
                <a:spcPts val="0"/>
              </a:spcBef>
            </a:pPr>
            <a:r>
              <a:rPr lang="en-US" sz="2800" dirty="0">
                <a:latin typeface="Arial" panose="020B0604020202020204" pitchFamily="34" charset="0"/>
                <a:cs typeface="Arial" panose="020B0604020202020204" pitchFamily="34" charset="0"/>
              </a:rPr>
              <a:t>Betty Sue Beebe </a:t>
            </a:r>
          </a:p>
          <a:p>
            <a:pPr>
              <a:spcBef>
                <a:spcPts val="0"/>
              </a:spcBef>
            </a:pPr>
            <a:r>
              <a:rPr lang="en-US" sz="2800" dirty="0">
                <a:latin typeface="Arial" panose="020B0604020202020204" pitchFamily="34" charset="0"/>
                <a:cs typeface="Arial" panose="020B0604020202020204" pitchFamily="34" charset="0"/>
              </a:rPr>
              <a:t>UMHB Museum Curator</a:t>
            </a:r>
          </a:p>
          <a:p>
            <a:pPr>
              <a:spcBef>
                <a:spcPts val="0"/>
              </a:spcBef>
            </a:pPr>
            <a:r>
              <a:rPr lang="en-US" sz="2800" dirty="0">
                <a:latin typeface="Arial" panose="020B0604020202020204" pitchFamily="34" charset="0"/>
                <a:cs typeface="Arial" panose="020B0604020202020204" pitchFamily="34" charset="0"/>
              </a:rPr>
              <a:t>Class of 1961</a:t>
            </a:r>
          </a:p>
        </p:txBody>
      </p:sp>
      <p:sp>
        <p:nvSpPr>
          <p:cNvPr id="41" name="Text Placeholder 297"/>
          <p:cNvSpPr txBox="1">
            <a:spLocks/>
          </p:cNvSpPr>
          <p:nvPr/>
        </p:nvSpPr>
        <p:spPr>
          <a:xfrm>
            <a:off x="27313035" y="17103433"/>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r">
              <a:spcBef>
                <a:spcPts val="0"/>
              </a:spcBef>
            </a:pPr>
            <a:r>
              <a:rPr lang="en-US" sz="2800" dirty="0">
                <a:latin typeface="Arial" panose="020B0604020202020204" pitchFamily="34" charset="0"/>
                <a:cs typeface="Arial" panose="020B0604020202020204" pitchFamily="34" charset="0"/>
              </a:rPr>
              <a:t>Kay Anderson</a:t>
            </a:r>
          </a:p>
          <a:p>
            <a:pPr algn="r">
              <a:spcBef>
                <a:spcPts val="0"/>
              </a:spcBef>
            </a:pPr>
            <a:r>
              <a:rPr lang="en-US" sz="2800" dirty="0">
                <a:latin typeface="Arial" panose="020B0604020202020204" pitchFamily="34" charset="0"/>
                <a:cs typeface="Arial" panose="020B0604020202020204" pitchFamily="34" charset="0"/>
              </a:rPr>
              <a:t>Professor Emeritus</a:t>
            </a:r>
          </a:p>
          <a:p>
            <a:pPr algn="r">
              <a:spcBef>
                <a:spcPts val="0"/>
              </a:spcBef>
            </a:pPr>
            <a:r>
              <a:rPr lang="en-US" sz="2800" dirty="0">
                <a:latin typeface="Arial" panose="020B0604020202020204" pitchFamily="34" charset="0"/>
                <a:cs typeface="Arial" panose="020B0604020202020204" pitchFamily="34" charset="0"/>
              </a:rPr>
              <a:t>Class of 1963</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66033" y="26710389"/>
            <a:ext cx="4399579" cy="3299684"/>
          </a:xfrm>
          <a:prstGeom prst="rect">
            <a:avLst/>
          </a:prstGeom>
          <a:noFill/>
          <a:ln>
            <a:noFill/>
          </a:ln>
        </p:spPr>
      </p:pic>
      <p:sp>
        <p:nvSpPr>
          <p:cNvPr id="37" name="Text Placeholder 297"/>
          <p:cNvSpPr txBox="1">
            <a:spLocks/>
          </p:cNvSpPr>
          <p:nvPr/>
        </p:nvSpPr>
        <p:spPr>
          <a:xfrm>
            <a:off x="27313035" y="30215013"/>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r">
              <a:spcBef>
                <a:spcPts val="0"/>
              </a:spcBef>
            </a:pPr>
            <a:r>
              <a:rPr lang="en-US" sz="2800" dirty="0">
                <a:latin typeface="Arial" panose="020B0604020202020204" pitchFamily="34" charset="0"/>
                <a:cs typeface="Arial" panose="020B0604020202020204" pitchFamily="34" charset="0"/>
              </a:rPr>
              <a:t>Randy </a:t>
            </a:r>
            <a:r>
              <a:rPr lang="en-US" sz="2800" dirty="0" err="1">
                <a:latin typeface="Arial" panose="020B0604020202020204" pitchFamily="34" charset="0"/>
                <a:cs typeface="Arial" panose="020B0604020202020204" pitchFamily="34" charset="0"/>
              </a:rPr>
              <a:t>Yandell</a:t>
            </a:r>
            <a:endParaRPr lang="en-US" sz="2800" dirty="0">
              <a:latin typeface="Arial" panose="020B0604020202020204" pitchFamily="34" charset="0"/>
              <a:cs typeface="Arial" panose="020B0604020202020204" pitchFamily="34" charset="0"/>
            </a:endParaRPr>
          </a:p>
          <a:p>
            <a:pPr algn="r">
              <a:spcBef>
                <a:spcPts val="0"/>
              </a:spcBef>
            </a:pPr>
            <a:r>
              <a:rPr lang="en-US" sz="2800" dirty="0">
                <a:latin typeface="Arial" panose="020B0604020202020204" pitchFamily="34" charset="0"/>
                <a:cs typeface="Arial" panose="020B0604020202020204" pitchFamily="34" charset="0"/>
              </a:rPr>
              <a:t>Director- Graphic Services</a:t>
            </a:r>
          </a:p>
          <a:p>
            <a:pPr algn="r">
              <a:spcBef>
                <a:spcPts val="0"/>
              </a:spcBef>
            </a:pPr>
            <a:r>
              <a:rPr lang="en-US" sz="2800" dirty="0">
                <a:latin typeface="Arial" panose="020B0604020202020204" pitchFamily="34" charset="0"/>
                <a:cs typeface="Arial" panose="020B0604020202020204" pitchFamily="34" charset="0"/>
              </a:rPr>
              <a:t>Class of 1999</a:t>
            </a:r>
          </a:p>
        </p:txBody>
      </p:sp>
      <p:sp>
        <p:nvSpPr>
          <p:cNvPr id="16" name="TextBox 15"/>
          <p:cNvSpPr txBox="1"/>
          <p:nvPr/>
        </p:nvSpPr>
        <p:spPr>
          <a:xfrm>
            <a:off x="1519548" y="6410168"/>
            <a:ext cx="8613962" cy="12464951"/>
          </a:xfrm>
          <a:prstGeom prst="rect">
            <a:avLst/>
          </a:prstGeom>
          <a:noFill/>
        </p:spPr>
        <p:txBody>
          <a:bodyPr wrap="square" rtlCol="0">
            <a:spAutoFit/>
          </a:bodyPr>
          <a:lstStyle/>
          <a:p>
            <a:endParaRPr lang="en-US" sz="6000" dirty="0"/>
          </a:p>
          <a:p>
            <a:pPr marL="342900" indent="-342900">
              <a:buFont typeface="Arial" panose="020B0604020202020204" pitchFamily="34" charset="0"/>
              <a:buChar char="•"/>
            </a:pPr>
            <a:r>
              <a:rPr lang="en-US" sz="6000" dirty="0"/>
              <a:t>Selling our vision</a:t>
            </a:r>
          </a:p>
          <a:p>
            <a:pPr marL="342900" indent="-342900">
              <a:buFont typeface="Arial" panose="020B0604020202020204" pitchFamily="34" charset="0"/>
              <a:buChar char="•"/>
            </a:pPr>
            <a:r>
              <a:rPr lang="en-US" sz="6000" dirty="0"/>
              <a:t>Funding and buy-in</a:t>
            </a:r>
          </a:p>
          <a:p>
            <a:pPr marL="342900" indent="-342900">
              <a:buFont typeface="Arial" panose="020B0604020202020204" pitchFamily="34" charset="0"/>
              <a:buChar char="•"/>
            </a:pPr>
            <a:r>
              <a:rPr lang="en-US" sz="6000" dirty="0"/>
              <a:t>Submitting Faculty Development Grant proposal</a:t>
            </a:r>
          </a:p>
          <a:p>
            <a:pPr marL="342900" indent="-342900">
              <a:buFont typeface="Arial" panose="020B0604020202020204" pitchFamily="34" charset="0"/>
              <a:buChar char="•"/>
            </a:pPr>
            <a:r>
              <a:rPr lang="en-US" sz="6000" dirty="0"/>
              <a:t>Promoting and educating</a:t>
            </a:r>
          </a:p>
          <a:p>
            <a:pPr marL="342900" indent="-342900">
              <a:buFont typeface="Arial" panose="020B0604020202020204" pitchFamily="34" charset="0"/>
              <a:buChar char="•"/>
            </a:pPr>
            <a:r>
              <a:rPr lang="en-US" sz="6000" dirty="0"/>
              <a:t>Project management </a:t>
            </a:r>
          </a:p>
          <a:p>
            <a:pPr marL="342900" indent="-342900">
              <a:buFont typeface="Arial" panose="020B0604020202020204" pitchFamily="34" charset="0"/>
              <a:buChar char="•"/>
            </a:pPr>
            <a:r>
              <a:rPr lang="en-US" sz="6000" dirty="0"/>
              <a:t>Time management</a:t>
            </a:r>
          </a:p>
          <a:p>
            <a:pPr marL="342900" indent="-342900">
              <a:buFont typeface="Arial" panose="020B0604020202020204" pitchFamily="34" charset="0"/>
              <a:buChar char="•"/>
            </a:pPr>
            <a:r>
              <a:rPr lang="en-US" sz="6000" dirty="0"/>
              <a:t>Mastering the learning curve: scanning, software &amp; metadata  </a:t>
            </a:r>
          </a:p>
          <a:p>
            <a:pPr marL="342900" indent="-342900">
              <a:buFont typeface="Arial" panose="020B0604020202020204" pitchFamily="34" charset="0"/>
              <a:buChar char="•"/>
            </a:pPr>
            <a:r>
              <a:rPr lang="en-US" sz="6000" dirty="0"/>
              <a:t>Team of TWO</a:t>
            </a:r>
          </a:p>
          <a:p>
            <a:endParaRPr lang="en-US" sz="2400" dirty="0">
              <a:latin typeface="Arial" panose="020B0604020202020204" pitchFamily="34" charset="0"/>
              <a:cs typeface="Arial" panose="020B0604020202020204" pitchFamily="34" charset="0"/>
            </a:endParaRPr>
          </a:p>
        </p:txBody>
      </p:sp>
      <p:sp>
        <p:nvSpPr>
          <p:cNvPr id="23" name="TextBox 22"/>
          <p:cNvSpPr txBox="1"/>
          <p:nvPr/>
        </p:nvSpPr>
        <p:spPr>
          <a:xfrm>
            <a:off x="33427957" y="7305803"/>
            <a:ext cx="9096435" cy="12095619"/>
          </a:xfrm>
          <a:prstGeom prst="rect">
            <a:avLst/>
          </a:prstGeom>
          <a:noFill/>
        </p:spPr>
        <p:txBody>
          <a:bodyPr wrap="square" rtlCol="0">
            <a:spAutoFit/>
          </a:bodyPr>
          <a:lstStyle/>
          <a:p>
            <a:pPr marL="342900" indent="-342900">
              <a:buFont typeface="Arial" panose="020B0604020202020204" pitchFamily="34" charset="0"/>
              <a:buChar char="•"/>
            </a:pPr>
            <a:r>
              <a:rPr lang="en-US" sz="6000" dirty="0"/>
              <a:t>New library partnerships AND new friends</a:t>
            </a:r>
          </a:p>
          <a:p>
            <a:pPr marL="342900" indent="-342900">
              <a:buFont typeface="Arial" panose="020B0604020202020204" pitchFamily="34" charset="0"/>
              <a:buChar char="•"/>
            </a:pPr>
            <a:r>
              <a:rPr lang="en-US" sz="6000" dirty="0"/>
              <a:t>Preserving UMHB history</a:t>
            </a:r>
          </a:p>
          <a:p>
            <a:pPr marL="342900" indent="-342900">
              <a:buFont typeface="Arial" panose="020B0604020202020204" pitchFamily="34" charset="0"/>
              <a:buChar char="•"/>
            </a:pPr>
            <a:r>
              <a:rPr lang="en-US" sz="6000" dirty="0"/>
              <a:t>Creating new teaching aids</a:t>
            </a:r>
          </a:p>
          <a:p>
            <a:pPr marL="342900" indent="-342900">
              <a:buFont typeface="Arial" panose="020B0604020202020204" pitchFamily="34" charset="0"/>
              <a:buChar char="•"/>
            </a:pPr>
            <a:r>
              <a:rPr lang="en-US" sz="6000" dirty="0"/>
              <a:t>Creating research opportunities</a:t>
            </a:r>
          </a:p>
          <a:p>
            <a:pPr marL="342900" indent="-342900">
              <a:buFont typeface="Arial" panose="020B0604020202020204" pitchFamily="34" charset="0"/>
              <a:buChar char="•"/>
            </a:pPr>
            <a:r>
              <a:rPr lang="en-US" sz="6000" dirty="0"/>
              <a:t>Showcasing student projects, capstones, and dissertations</a:t>
            </a:r>
          </a:p>
          <a:p>
            <a:pPr marL="342900" indent="-342900">
              <a:buFont typeface="Arial" panose="020B0604020202020204" pitchFamily="34" charset="0"/>
              <a:buChar char="•"/>
            </a:pPr>
            <a:r>
              <a:rPr lang="en-US" sz="6000" dirty="0"/>
              <a:t>Graphic design opportunities for student assistants</a:t>
            </a:r>
          </a:p>
          <a:p>
            <a:pPr marL="342900" indent="-342900">
              <a:buFont typeface="Arial" panose="020B0604020202020204" pitchFamily="34" charset="0"/>
              <a:buChar char="•"/>
            </a:pPr>
            <a:r>
              <a:rPr lang="en-US" sz="6000" dirty="0"/>
              <a:t>Professional development</a:t>
            </a:r>
          </a:p>
        </p:txBody>
      </p:sp>
      <p:sp>
        <p:nvSpPr>
          <p:cNvPr id="2" name="TextBox 1"/>
          <p:cNvSpPr txBox="1"/>
          <p:nvPr/>
        </p:nvSpPr>
        <p:spPr>
          <a:xfrm>
            <a:off x="16879752" y="11659519"/>
            <a:ext cx="10347567" cy="2677656"/>
          </a:xfrm>
          <a:prstGeom prst="rect">
            <a:avLst/>
          </a:prstGeom>
          <a:noFill/>
        </p:spPr>
        <p:txBody>
          <a:bodyPr wrap="square" rtlCol="0">
            <a:spAutoFit/>
          </a:bodyPr>
          <a:lstStyle/>
          <a:p>
            <a:pPr algn="ctr"/>
            <a:r>
              <a:rPr lang="en-US" sz="3600" dirty="0"/>
              <a:t>“As curator of the university museum, I greatly advocate preserving the remarkable history of UMHB and providing ways to share it with current students, alumni, and the general public.”</a:t>
            </a:r>
          </a:p>
          <a:p>
            <a:pPr algn="ctr"/>
            <a:r>
              <a:rPr lang="en-US" sz="2400" dirty="0">
                <a:latin typeface="Arial" panose="020B0604020202020204" pitchFamily="34" charset="0"/>
                <a:cs typeface="Arial" panose="020B0604020202020204" pitchFamily="34" charset="0"/>
              </a:rPr>
              <a:t>-Betty Sue Beebe</a:t>
            </a:r>
          </a:p>
        </p:txBody>
      </p:sp>
      <p:sp>
        <p:nvSpPr>
          <p:cNvPr id="35" name="TextBox 34"/>
          <p:cNvSpPr txBox="1"/>
          <p:nvPr/>
        </p:nvSpPr>
        <p:spPr>
          <a:xfrm>
            <a:off x="16879752" y="7106675"/>
            <a:ext cx="10347567" cy="2723823"/>
          </a:xfrm>
          <a:prstGeom prst="rect">
            <a:avLst/>
          </a:prstGeom>
          <a:noFill/>
        </p:spPr>
        <p:txBody>
          <a:bodyPr wrap="square" rtlCol="0">
            <a:spAutoFit/>
          </a:bodyPr>
          <a:lstStyle/>
          <a:p>
            <a:pPr algn="ctr"/>
            <a:r>
              <a:rPr lang="en-US" sz="3600" dirty="0"/>
              <a:t>“Digitizing our MBA practicums will allow future students to access them more easily and it’s also much better for the environment than printing copies or having them book bound.” </a:t>
            </a:r>
          </a:p>
          <a:p>
            <a:pPr algn="ctr"/>
            <a:r>
              <a:rPr lang="en-US" sz="27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Dr. Michelle Reina</a:t>
            </a:r>
          </a:p>
        </p:txBody>
      </p:sp>
      <p:sp>
        <p:nvSpPr>
          <p:cNvPr id="38" name="TextBox 37"/>
          <p:cNvSpPr txBox="1"/>
          <p:nvPr/>
        </p:nvSpPr>
        <p:spPr>
          <a:xfrm>
            <a:off x="16981873" y="27580207"/>
            <a:ext cx="10143325" cy="3785652"/>
          </a:xfrm>
          <a:prstGeom prst="rect">
            <a:avLst/>
          </a:prstGeom>
          <a:noFill/>
        </p:spPr>
        <p:txBody>
          <a:bodyPr wrap="square" rtlCol="0">
            <a:spAutoFit/>
          </a:bodyPr>
          <a:lstStyle/>
          <a:p>
            <a:pPr algn="ctr"/>
            <a:r>
              <a:rPr lang="en-US" sz="3600" dirty="0"/>
              <a:t>“The Digital Collections… preserve the capstone products of our [Art Department] graduates…and act as…teaching aids to help the next set of Senior Exhibition students understand requirements… and preview what is expected of quality senior portfolios.”                                                 </a:t>
            </a:r>
          </a:p>
          <a:p>
            <a:pPr algn="ct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Hershall</a:t>
            </a:r>
            <a:r>
              <a:rPr lang="en-US" sz="2400" dirty="0">
                <a:latin typeface="Arial" panose="020B0604020202020204" pitchFamily="34" charset="0"/>
                <a:cs typeface="Arial" panose="020B0604020202020204" pitchFamily="34" charset="0"/>
              </a:rPr>
              <a:t> Seals</a:t>
            </a:r>
          </a:p>
        </p:txBody>
      </p:sp>
      <p:sp>
        <p:nvSpPr>
          <p:cNvPr id="44" name="TextBox 43"/>
          <p:cNvSpPr txBox="1"/>
          <p:nvPr/>
        </p:nvSpPr>
        <p:spPr>
          <a:xfrm>
            <a:off x="16961915" y="21965535"/>
            <a:ext cx="10183241" cy="3785652"/>
          </a:xfrm>
          <a:prstGeom prst="rect">
            <a:avLst/>
          </a:prstGeom>
          <a:noFill/>
        </p:spPr>
        <p:txBody>
          <a:bodyPr wrap="square" rtlCol="0">
            <a:spAutoFit/>
          </a:bodyPr>
          <a:lstStyle/>
          <a:p>
            <a:pPr algn="ctr"/>
            <a:r>
              <a:rPr lang="en-US" sz="3600" dirty="0"/>
              <a:t>“We are excited that our doctoral students will be able to share their research with other scholars and professionals in the field of education.  Disseminating knowledge will also benefit our program and the university in terms of publicity and recruiting new students.”</a:t>
            </a:r>
          </a:p>
          <a:p>
            <a:pPr algn="ctr"/>
            <a:r>
              <a:rPr lang="en-US" sz="2400" dirty="0">
                <a:latin typeface="Arial" panose="020B0604020202020204" pitchFamily="34" charset="0"/>
                <a:cs typeface="Arial" panose="020B0604020202020204" pitchFamily="34" charset="0"/>
              </a:rPr>
              <a:t>-Christie Bledsoe, </a:t>
            </a:r>
            <a:r>
              <a:rPr lang="en-US" sz="2400" dirty="0" err="1">
                <a:latin typeface="Arial" panose="020B0604020202020204" pitchFamily="34" charset="0"/>
                <a:cs typeface="Arial" panose="020B0604020202020204" pitchFamily="34" charset="0"/>
              </a:rPr>
              <a:t>Ed.D</a:t>
            </a:r>
            <a:r>
              <a:rPr lang="en-US" sz="2400" dirty="0"/>
              <a:t>.  </a:t>
            </a:r>
          </a:p>
        </p:txBody>
      </p:sp>
      <p:sp>
        <p:nvSpPr>
          <p:cNvPr id="7" name="TextBox 6"/>
          <p:cNvSpPr txBox="1"/>
          <p:nvPr/>
        </p:nvSpPr>
        <p:spPr>
          <a:xfrm>
            <a:off x="10811482" y="1547664"/>
            <a:ext cx="24296913" cy="2954655"/>
          </a:xfrm>
          <a:prstGeom prst="rect">
            <a:avLst/>
          </a:prstGeom>
          <a:noFill/>
        </p:spPr>
        <p:txBody>
          <a:bodyPr wrap="square" rtlCol="0">
            <a:spAutoFit/>
          </a:bodyPr>
          <a:lstStyle/>
          <a:p>
            <a:r>
              <a:rPr lang="en-US" sz="11250" dirty="0">
                <a:solidFill>
                  <a:schemeClr val="bg1"/>
                </a:solidFill>
                <a:latin typeface="Arial" panose="020B0604020202020204" pitchFamily="34" charset="0"/>
                <a:cs typeface="Arial" panose="020B0604020202020204" pitchFamily="34" charset="0"/>
              </a:rPr>
              <a:t>Partnerships Preserve Our History</a:t>
            </a:r>
          </a:p>
          <a:p>
            <a:endParaRPr lang="en-US" sz="7350" dirty="0"/>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t="21334" r="22512" b="1"/>
          <a:stretch/>
        </p:blipFill>
        <p:spPr>
          <a:xfrm>
            <a:off x="27559821" y="7116760"/>
            <a:ext cx="4405791" cy="3354538"/>
          </a:xfrm>
          <a:prstGeom prst="rect">
            <a:avLst/>
          </a:prstGeom>
        </p:spPr>
      </p:pic>
      <p:sp>
        <p:nvSpPr>
          <p:cNvPr id="47" name="TextBox 46"/>
          <p:cNvSpPr txBox="1"/>
          <p:nvPr/>
        </p:nvSpPr>
        <p:spPr>
          <a:xfrm>
            <a:off x="17665855" y="26247426"/>
            <a:ext cx="8775361"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Art Shows - Senior Exhibitions</a:t>
            </a:r>
          </a:p>
        </p:txBody>
      </p:sp>
      <p:sp>
        <p:nvSpPr>
          <p:cNvPr id="48" name="TextBox 47"/>
          <p:cNvSpPr txBox="1"/>
          <p:nvPr/>
        </p:nvSpPr>
        <p:spPr>
          <a:xfrm>
            <a:off x="16560395" y="10373342"/>
            <a:ext cx="6794204"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Bluebonnet Yearbooks</a:t>
            </a:r>
          </a:p>
        </p:txBody>
      </p:sp>
      <p:sp>
        <p:nvSpPr>
          <p:cNvPr id="49" name="TextBox 48"/>
          <p:cNvSpPr txBox="1"/>
          <p:nvPr/>
        </p:nvSpPr>
        <p:spPr>
          <a:xfrm>
            <a:off x="16703415" y="14881122"/>
            <a:ext cx="6571722"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Business Practicums</a:t>
            </a:r>
          </a:p>
        </p:txBody>
      </p:sp>
      <p:sp>
        <p:nvSpPr>
          <p:cNvPr id="50" name="TextBox 49"/>
          <p:cNvSpPr txBox="1"/>
          <p:nvPr/>
        </p:nvSpPr>
        <p:spPr>
          <a:xfrm>
            <a:off x="16560395" y="19870602"/>
            <a:ext cx="5703810"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College Catalogs</a:t>
            </a:r>
          </a:p>
        </p:txBody>
      </p:sp>
      <p:sp>
        <p:nvSpPr>
          <p:cNvPr id="51" name="TextBox 50"/>
          <p:cNvSpPr txBox="1"/>
          <p:nvPr/>
        </p:nvSpPr>
        <p:spPr>
          <a:xfrm>
            <a:off x="22252864" y="14843250"/>
            <a:ext cx="5703810"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Dissertations</a:t>
            </a:r>
          </a:p>
        </p:txBody>
      </p:sp>
      <p:sp>
        <p:nvSpPr>
          <p:cNvPr id="52" name="TextBox 51"/>
          <p:cNvSpPr txBox="1"/>
          <p:nvPr/>
        </p:nvSpPr>
        <p:spPr>
          <a:xfrm>
            <a:off x="19201630" y="21006331"/>
            <a:ext cx="5703810"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Our B’s</a:t>
            </a:r>
          </a:p>
        </p:txBody>
      </p:sp>
      <p:sp>
        <p:nvSpPr>
          <p:cNvPr id="53" name="TextBox 52"/>
          <p:cNvSpPr txBox="1"/>
          <p:nvPr/>
        </p:nvSpPr>
        <p:spPr>
          <a:xfrm>
            <a:off x="22278609" y="19870602"/>
            <a:ext cx="5703810"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Pamphlets</a:t>
            </a:r>
          </a:p>
        </p:txBody>
      </p:sp>
      <p:sp>
        <p:nvSpPr>
          <p:cNvPr id="54" name="TextBox 53"/>
          <p:cNvSpPr txBox="1"/>
          <p:nvPr/>
        </p:nvSpPr>
        <p:spPr>
          <a:xfrm>
            <a:off x="22913251" y="10373342"/>
            <a:ext cx="5703810" cy="830997"/>
          </a:xfrm>
          <a:prstGeom prst="rect">
            <a:avLst/>
          </a:prstGeom>
          <a:noFill/>
        </p:spPr>
        <p:txBody>
          <a:bodyPr wrap="square" rtlCol="0">
            <a:spAutoFit/>
          </a:bodyPr>
          <a:lstStyle/>
          <a:p>
            <a:pPr algn="ctr"/>
            <a:r>
              <a:rPr lang="en-US" sz="4800" dirty="0">
                <a:solidFill>
                  <a:srgbClr val="37208E"/>
                </a:solidFill>
                <a:latin typeface="Arial" panose="020B0604020202020204" pitchFamily="34" charset="0"/>
                <a:cs typeface="Arial" panose="020B0604020202020204" pitchFamily="34" charset="0"/>
              </a:rPr>
              <a:t>Postcards</a:t>
            </a:r>
            <a:endParaRPr lang="en-US" sz="2800" dirty="0">
              <a:solidFill>
                <a:srgbClr val="37208E"/>
              </a:solidFill>
              <a:latin typeface="Arial" panose="020B0604020202020204" pitchFamily="34" charset="0"/>
              <a:cs typeface="Arial" panose="020B0604020202020204" pitchFamily="34" charset="0"/>
            </a:endParaRPr>
          </a:p>
        </p:txBody>
      </p:sp>
      <p:sp>
        <p:nvSpPr>
          <p:cNvPr id="55" name="Text Placeholder 297"/>
          <p:cNvSpPr txBox="1">
            <a:spLocks/>
          </p:cNvSpPr>
          <p:nvPr/>
        </p:nvSpPr>
        <p:spPr>
          <a:xfrm>
            <a:off x="27313035" y="10546380"/>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r">
              <a:spcBef>
                <a:spcPts val="0"/>
              </a:spcBef>
            </a:pPr>
            <a:r>
              <a:rPr lang="en-US" sz="2800" dirty="0">
                <a:latin typeface="Arial" panose="020B0604020202020204" pitchFamily="34" charset="0"/>
                <a:cs typeface="Arial" panose="020B0604020202020204" pitchFamily="34" charset="0"/>
              </a:rPr>
              <a:t>Dr. Toby Coley</a:t>
            </a:r>
          </a:p>
          <a:p>
            <a:pPr algn="r">
              <a:spcBef>
                <a:spcPts val="0"/>
              </a:spcBef>
            </a:pPr>
            <a:r>
              <a:rPr lang="en-US" sz="2800" dirty="0">
                <a:latin typeface="Arial" panose="020B0604020202020204" pitchFamily="34" charset="0"/>
                <a:cs typeface="Arial" panose="020B0604020202020204" pitchFamily="34" charset="0"/>
              </a:rPr>
              <a:t>Assistant Professor</a:t>
            </a:r>
          </a:p>
          <a:p>
            <a:pPr algn="r">
              <a:spcBef>
                <a:spcPts val="0"/>
              </a:spcBef>
            </a:pPr>
            <a:r>
              <a:rPr lang="en-US" sz="2800" dirty="0">
                <a:latin typeface="Arial" panose="020B0604020202020204" pitchFamily="34" charset="0"/>
                <a:cs typeface="Arial" panose="020B0604020202020204" pitchFamily="34" charset="0"/>
              </a:rPr>
              <a:t>College of Humanities</a:t>
            </a:r>
          </a:p>
        </p:txBody>
      </p:sp>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t="7904" r="7904"/>
          <a:stretch/>
        </p:blipFill>
        <p:spPr>
          <a:xfrm>
            <a:off x="27552329" y="20190303"/>
            <a:ext cx="4413283" cy="3309963"/>
          </a:xfrm>
          <a:prstGeom prst="rect">
            <a:avLst/>
          </a:prstGeom>
        </p:spPr>
      </p:pic>
      <p:sp>
        <p:nvSpPr>
          <p:cNvPr id="56" name="Text Placeholder 297"/>
          <p:cNvSpPr txBox="1">
            <a:spLocks/>
          </p:cNvSpPr>
          <p:nvPr/>
        </p:nvSpPr>
        <p:spPr>
          <a:xfrm>
            <a:off x="27313035" y="23660485"/>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r">
              <a:spcBef>
                <a:spcPts val="0"/>
              </a:spcBef>
            </a:pPr>
            <a:r>
              <a:rPr lang="en-US" sz="2800" dirty="0" err="1">
                <a:latin typeface="Arial" panose="020B0604020202020204" pitchFamily="34" charset="0"/>
                <a:cs typeface="Arial" panose="020B0604020202020204" pitchFamily="34" charset="0"/>
              </a:rPr>
              <a:t>Kateland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Pricer</a:t>
            </a:r>
            <a:endParaRPr lang="en-US" sz="2800" dirty="0">
              <a:latin typeface="Arial" panose="020B0604020202020204" pitchFamily="34" charset="0"/>
              <a:cs typeface="Arial" panose="020B0604020202020204" pitchFamily="34" charset="0"/>
            </a:endParaRPr>
          </a:p>
          <a:p>
            <a:pPr algn="r">
              <a:spcBef>
                <a:spcPts val="0"/>
              </a:spcBef>
            </a:pPr>
            <a:r>
              <a:rPr lang="en-US" sz="2800" dirty="0">
                <a:latin typeface="Arial" panose="020B0604020202020204" pitchFamily="34" charset="0"/>
                <a:cs typeface="Arial" panose="020B0604020202020204" pitchFamily="34" charset="0"/>
              </a:rPr>
              <a:t>Graphic Design Assistant</a:t>
            </a:r>
          </a:p>
          <a:p>
            <a:pPr algn="r">
              <a:spcBef>
                <a:spcPts val="0"/>
              </a:spcBef>
            </a:pPr>
            <a:r>
              <a:rPr lang="en-US" sz="2800" dirty="0">
                <a:latin typeface="Arial" panose="020B0604020202020204" pitchFamily="34" charset="0"/>
                <a:cs typeface="Arial" panose="020B0604020202020204" pitchFamily="34" charset="0"/>
              </a:rPr>
              <a:t>Graphic Design Major</a:t>
            </a:r>
          </a:p>
        </p:txBody>
      </p:sp>
      <p:pic>
        <p:nvPicPr>
          <p:cNvPr id="25" name="Picture 24"/>
          <p:cNvPicPr>
            <a:picLocks noChangeAspect="1"/>
          </p:cNvPicPr>
          <p:nvPr/>
        </p:nvPicPr>
        <p:blipFill rotWithShape="1">
          <a:blip r:embed="rId12"/>
          <a:srcRect l="9861" t="15432" r="45000" b="19877"/>
          <a:stretch/>
        </p:blipFill>
        <p:spPr>
          <a:xfrm>
            <a:off x="32965491" y="20377972"/>
            <a:ext cx="9919869" cy="7996941"/>
          </a:xfrm>
          <a:prstGeom prst="rect">
            <a:avLst/>
          </a:prstGeom>
        </p:spPr>
      </p:pic>
      <p:sp>
        <p:nvSpPr>
          <p:cNvPr id="26" name="TextBox 25"/>
          <p:cNvSpPr txBox="1"/>
          <p:nvPr/>
        </p:nvSpPr>
        <p:spPr>
          <a:xfrm>
            <a:off x="32878369" y="29206784"/>
            <a:ext cx="9932588" cy="1938992"/>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And… back to the future we go!!!</a:t>
            </a:r>
          </a:p>
        </p:txBody>
      </p:sp>
      <p:sp>
        <p:nvSpPr>
          <p:cNvPr id="27" name="TextBox 26"/>
          <p:cNvSpPr txBox="1"/>
          <p:nvPr/>
        </p:nvSpPr>
        <p:spPr>
          <a:xfrm>
            <a:off x="9771929" y="3612043"/>
            <a:ext cx="24522552" cy="854080"/>
          </a:xfrm>
          <a:prstGeom prst="rect">
            <a:avLst/>
          </a:prstGeom>
          <a:noFill/>
        </p:spPr>
        <p:txBody>
          <a:bodyPr wrap="square" rtlCol="0">
            <a:spAutoFit/>
          </a:bodyPr>
          <a:lstStyle/>
          <a:p>
            <a:pPr algn="ctr"/>
            <a:r>
              <a:rPr lang="en-US" sz="4950" dirty="0">
                <a:solidFill>
                  <a:schemeClr val="bg1"/>
                </a:solidFill>
              </a:rPr>
              <a:t>Anne Price, MLIS                      Kathy Harden, MLIS</a:t>
            </a:r>
          </a:p>
        </p:txBody>
      </p:sp>
      <p:pic>
        <p:nvPicPr>
          <p:cNvPr id="3" name="Picture 2"/>
          <p:cNvPicPr>
            <a:picLocks noChangeAspect="1"/>
          </p:cNvPicPr>
          <p:nvPr/>
        </p:nvPicPr>
        <p:blipFill rotWithShape="1">
          <a:blip r:embed="rId13" cstate="print">
            <a:extLst>
              <a:ext uri="{28A0092B-C50C-407E-A947-70E740481C1C}">
                <a14:useLocalDpi xmlns:a14="http://schemas.microsoft.com/office/drawing/2010/main" val="0"/>
              </a:ext>
            </a:extLst>
          </a:blip>
          <a:srcRect l="21826" t="6329" r="12162" b="26682"/>
          <a:stretch/>
        </p:blipFill>
        <p:spPr>
          <a:xfrm>
            <a:off x="11935344" y="20158609"/>
            <a:ext cx="4450609" cy="3387188"/>
          </a:xfrm>
          <a:prstGeom prst="rect">
            <a:avLst/>
          </a:prstGeom>
        </p:spPr>
      </p:pic>
      <p:pic>
        <p:nvPicPr>
          <p:cNvPr id="11"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l="10269" t="10165" b="3255"/>
          <a:stretch/>
        </p:blipFill>
        <p:spPr>
          <a:xfrm rot="5400000">
            <a:off x="2620089" y="23325959"/>
            <a:ext cx="6744993" cy="4881090"/>
          </a:xfrm>
          <a:prstGeom prst="rect">
            <a:avLst/>
          </a:prstGeom>
        </p:spPr>
      </p:pic>
      <p:sp>
        <p:nvSpPr>
          <p:cNvPr id="57" name="Text Placeholder 297"/>
          <p:cNvSpPr txBox="1">
            <a:spLocks/>
          </p:cNvSpPr>
          <p:nvPr/>
        </p:nvSpPr>
        <p:spPr>
          <a:xfrm>
            <a:off x="11900591" y="23660485"/>
            <a:ext cx="4714131" cy="1490509"/>
          </a:xfrm>
          <a:prstGeom prst="rect">
            <a:avLst/>
          </a:prstGeom>
        </p:spPr>
        <p:txBody>
          <a:bodyPr wrap="square" lIns="97967" tIns="97967" rIns="97967" bIns="97967">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spcBef>
                <a:spcPts val="0"/>
              </a:spcBef>
            </a:pPr>
            <a:r>
              <a:rPr lang="en-US" sz="2800" dirty="0" smtClean="0">
                <a:latin typeface="Arial" panose="020B0604020202020204" pitchFamily="34" charset="0"/>
                <a:cs typeface="Arial" panose="020B0604020202020204" pitchFamily="34" charset="0"/>
              </a:rPr>
              <a:t>Dr. Christie Bledsoe</a:t>
            </a:r>
          </a:p>
          <a:p>
            <a:pPr>
              <a:spcBef>
                <a:spcPts val="0"/>
              </a:spcBef>
            </a:pPr>
            <a:r>
              <a:rPr lang="en-US" sz="2800" dirty="0" smtClean="0">
                <a:latin typeface="Arial" panose="020B0604020202020204" pitchFamily="34" charset="0"/>
                <a:cs typeface="Arial" panose="020B0604020202020204" pitchFamily="34" charset="0"/>
              </a:rPr>
              <a:t>College of Education</a:t>
            </a:r>
          </a:p>
          <a:p>
            <a:pPr>
              <a:spcBef>
                <a:spcPts val="0"/>
              </a:spcBef>
            </a:pPr>
            <a:r>
              <a:rPr lang="en-US" sz="2800" dirty="0" smtClean="0">
                <a:latin typeface="Arial" panose="020B0604020202020204" pitchFamily="34" charset="0"/>
                <a:cs typeface="Arial" panose="020B0604020202020204" pitchFamily="34" charset="0"/>
              </a:rPr>
              <a:t>Sarah Coy, </a:t>
            </a:r>
            <a:r>
              <a:rPr lang="en-US" sz="2800" dirty="0" err="1" smtClean="0">
                <a:latin typeface="Arial" panose="020B0604020202020204" pitchFamily="34" charset="0"/>
                <a:cs typeface="Arial" panose="020B0604020202020204" pitchFamily="34" charset="0"/>
              </a:rPr>
              <a:t>Ed.D</a:t>
            </a:r>
            <a:r>
              <a:rPr lang="en-US" sz="2800" dirty="0" smtClean="0">
                <a:latin typeface="Arial" panose="020B0604020202020204" pitchFamily="34" charset="0"/>
                <a:cs typeface="Arial" panose="020B0604020202020204" pitchFamily="34" charset="0"/>
              </a:rPr>
              <a:t>. Candidate</a:t>
            </a:r>
            <a:endParaRPr lang="en-US" sz="2800" dirty="0">
              <a:latin typeface="Arial" panose="020B0604020202020204" pitchFamily="34" charset="0"/>
              <a:cs typeface="Arial" panose="020B0604020202020204" pitchFamily="34" charset="0"/>
            </a:endParaRPr>
          </a:p>
        </p:txBody>
      </p:sp>
      <p:sp>
        <p:nvSpPr>
          <p:cNvPr id="12" name="TextBox 11"/>
          <p:cNvSpPr txBox="1"/>
          <p:nvPr/>
        </p:nvSpPr>
        <p:spPr>
          <a:xfrm>
            <a:off x="14638665" y="4294667"/>
            <a:ext cx="9675710" cy="553998"/>
          </a:xfrm>
          <a:prstGeom prst="rect">
            <a:avLst/>
          </a:prstGeom>
          <a:noFill/>
        </p:spPr>
        <p:txBody>
          <a:bodyPr wrap="square" rtlCol="0">
            <a:spAutoFit/>
          </a:bodyPr>
          <a:lstStyle/>
          <a:p>
            <a:r>
              <a:rPr lang="en-US" sz="3000" dirty="0">
                <a:solidFill>
                  <a:schemeClr val="bg1"/>
                </a:solidFill>
                <a:latin typeface="Arial" panose="020B0604020202020204" pitchFamily="34" charset="0"/>
                <a:cs typeface="Arial" panose="020B0604020202020204" pitchFamily="34" charset="0"/>
              </a:rPr>
              <a:t>           Public Services Librarian</a:t>
            </a:r>
            <a:endParaRPr lang="en-US" sz="3000" dirty="0">
              <a:latin typeface="Arial" panose="020B0604020202020204" pitchFamily="34" charset="0"/>
              <a:cs typeface="Arial" panose="020B0604020202020204" pitchFamily="34" charset="0"/>
            </a:endParaRPr>
          </a:p>
        </p:txBody>
      </p:sp>
      <p:sp>
        <p:nvSpPr>
          <p:cNvPr id="13" name="TextBox 12"/>
          <p:cNvSpPr txBox="1"/>
          <p:nvPr/>
        </p:nvSpPr>
        <p:spPr>
          <a:xfrm>
            <a:off x="21705235" y="4338203"/>
            <a:ext cx="7251215" cy="1685077"/>
          </a:xfrm>
          <a:prstGeom prst="rect">
            <a:avLst/>
          </a:prstGeom>
          <a:noFill/>
        </p:spPr>
        <p:txBody>
          <a:bodyPr wrap="square" rtlCol="0">
            <a:spAutoFit/>
          </a:bodyPr>
          <a:lstStyle/>
          <a:p>
            <a:r>
              <a:rPr lang="en-US" sz="3000" dirty="0">
                <a:solidFill>
                  <a:schemeClr val="bg1"/>
                </a:solidFill>
                <a:latin typeface="Arial" panose="020B0604020202020204" pitchFamily="34" charset="0"/>
                <a:cs typeface="Arial" panose="020B0604020202020204" pitchFamily="34" charset="0"/>
              </a:rPr>
              <a:t>               Electronic Services Librarian</a:t>
            </a:r>
          </a:p>
          <a:p>
            <a:endParaRPr lang="en-US" sz="7350" dirty="0"/>
          </a:p>
        </p:txBody>
      </p:sp>
      <p:sp>
        <p:nvSpPr>
          <p:cNvPr id="14" name="TextBox 13"/>
          <p:cNvSpPr txBox="1"/>
          <p:nvPr/>
        </p:nvSpPr>
        <p:spPr>
          <a:xfrm>
            <a:off x="898073" y="29835093"/>
            <a:ext cx="10189027" cy="1446550"/>
          </a:xfrm>
          <a:prstGeom prst="rect">
            <a:avLst/>
          </a:prstGeom>
          <a:noFill/>
        </p:spPr>
        <p:txBody>
          <a:bodyPr wrap="square" rtlCol="0">
            <a:spAutoFit/>
          </a:bodyPr>
          <a:lstStyle/>
          <a:p>
            <a:pPr algn="ctr"/>
            <a:r>
              <a:rPr lang="en-US" sz="4400" dirty="0"/>
              <a:t>Provost – Dr. Steve Oldham</a:t>
            </a:r>
          </a:p>
          <a:p>
            <a:pPr algn="ctr"/>
            <a:r>
              <a:rPr lang="en-US" sz="4400" dirty="0"/>
              <a:t>Library Director - Denise </a:t>
            </a:r>
            <a:r>
              <a:rPr lang="en-US" sz="4400" dirty="0" err="1"/>
              <a:t>Karimkhani</a:t>
            </a:r>
            <a:endParaRPr lang="en-US" sz="4400" dirty="0"/>
          </a:p>
        </p:txBody>
      </p:sp>
      <p:sp>
        <p:nvSpPr>
          <p:cNvPr id="292" name="TextBox 291"/>
          <p:cNvSpPr txBox="1"/>
          <p:nvPr/>
        </p:nvSpPr>
        <p:spPr>
          <a:xfrm>
            <a:off x="16961915" y="16166196"/>
            <a:ext cx="10183241" cy="3970318"/>
          </a:xfrm>
          <a:prstGeom prst="rect">
            <a:avLst/>
          </a:prstGeom>
          <a:noFill/>
        </p:spPr>
        <p:txBody>
          <a:bodyPr wrap="square" rtlCol="0">
            <a:spAutoFit/>
          </a:bodyPr>
          <a:lstStyle/>
          <a:p>
            <a:pPr algn="ctr"/>
            <a:r>
              <a:rPr lang="en-US" sz="3600" dirty="0"/>
              <a:t>“Always eager to educate the public about my alma mater's history, I found this project an excellent vehicle …[to gather] the scattered bits of UMHB history into a centralized place accessible to not just alumni but the general public</a:t>
            </a:r>
            <a:r>
              <a:rPr lang="en-US" sz="3600" dirty="0" smtClean="0"/>
              <a:t>.“</a:t>
            </a:r>
          </a:p>
          <a:p>
            <a:pPr algn="ctr"/>
            <a:r>
              <a:rPr lang="en-US" sz="3200" dirty="0" smtClean="0"/>
              <a:t>-Kay Anderson</a:t>
            </a:r>
            <a:endParaRPr lang="en-US" sz="3200" dirty="0"/>
          </a:p>
          <a:p>
            <a:endParaRPr lang="en-US" sz="4000" dirty="0"/>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673</TotalTime>
  <Words>406</Words>
  <Application>Microsoft Office PowerPoint</Application>
  <PresentationFormat>Custom</PresentationFormat>
  <Paragraphs>74</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Century Gothic</vt:lpstr>
      <vt:lpstr>Trebuchet MS</vt:lpstr>
      <vt:lpstr>PosterPresentations.com-36x60-Template-V3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Price, Anne K.</cp:lastModifiedBy>
  <cp:revision>82</cp:revision>
  <dcterms:created xsi:type="dcterms:W3CDTF">2012-02-06T18:46:22Z</dcterms:created>
  <dcterms:modified xsi:type="dcterms:W3CDTF">2014-05-07T20:15:43Z</dcterms:modified>
</cp:coreProperties>
</file>