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9" r:id="rId10"/>
    <p:sldId id="261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4D589-539F-4375-8F60-41E38B00292E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9A995-A087-47C4-97C0-F9FBC495A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8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2FE62-BC84-437D-8DD2-DE0D784DD5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5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7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0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9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5801-D199-40CB-A525-134609D8E517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04124-005C-4F1C-BDC4-33820832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0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3" y="19050"/>
            <a:ext cx="116422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776" y="42887"/>
            <a:ext cx="9144000" cy="1955800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CONTENTdm</a:t>
            </a: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Users Group Meeting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7167" y="1924797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May 21, 2014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7560" y="5600696"/>
            <a:ext cx="8664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 	</a:t>
            </a:r>
            <a:r>
              <a:rPr lang="en-US" sz="1400" b="1" dirty="0">
                <a:solidFill>
                  <a:srgbClr val="FFFF00"/>
                </a:solidFill>
              </a:rPr>
              <a:t>Women dancing for Senior Day, The University of Iowa, May 17, 1922</a:t>
            </a:r>
            <a:endParaRPr lang="en-US" sz="1400" dirty="0">
              <a:solidFill>
                <a:srgbClr val="FFFF00"/>
              </a:solidFill>
            </a:endParaRPr>
          </a:p>
          <a:p>
            <a:pPr algn="r"/>
            <a:r>
              <a:rPr lang="en-US" sz="1400" b="1" dirty="0">
                <a:solidFill>
                  <a:srgbClr val="FFFF00"/>
                </a:solidFill>
              </a:rPr>
              <a:t>http://digital.lib.uiowa.edu/cdm/ref/collection/ictcs/id/3271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3717" y="5388631"/>
            <a:ext cx="3930183" cy="100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FF00"/>
                </a:solidFill>
              </a:rPr>
              <a:t>Mark Anderson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University of Iowa</a:t>
            </a:r>
          </a:p>
        </p:txBody>
      </p:sp>
    </p:spTree>
    <p:extLst>
      <p:ext uri="{BB962C8B-B14F-4D97-AF65-F5344CB8AC3E}">
        <p14:creationId xmlns:p14="http://schemas.microsoft.com/office/powerpoint/2010/main" val="7748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7800" y="6245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laying of the Art Building cornerstone, The University of Iowa, June 2, </a:t>
            </a:r>
            <a:r>
              <a:rPr lang="en-US" sz="1400" dirty="0" smtClean="0">
                <a:solidFill>
                  <a:srgbClr val="000000"/>
                </a:solidFill>
              </a:rPr>
              <a:t>1934</a:t>
            </a:r>
          </a:p>
          <a:p>
            <a:pPr algn="r"/>
            <a:r>
              <a:rPr lang="en-US" sz="1400" dirty="0"/>
              <a:t>http://digital.lib.uiowa.edu/cdm/ref/collection/ictcs/id/13955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9432" y="1320805"/>
            <a:ext cx="6754368" cy="4856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88" y="343860"/>
            <a:ext cx="11034823" cy="1325563"/>
          </a:xfrm>
        </p:spPr>
        <p:txBody>
          <a:bodyPr/>
          <a:lstStyle/>
          <a:p>
            <a:r>
              <a:rPr lang="en-US" dirty="0" smtClean="0"/>
              <a:t>CONCATENATE and VLOOKUP for metadata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CONCATENATE</a:t>
            </a:r>
          </a:p>
          <a:p>
            <a:pPr lvl="2"/>
            <a:r>
              <a:rPr lang="en-US" dirty="0" smtClean="0"/>
              <a:t>Swiss army knife of Excel</a:t>
            </a:r>
          </a:p>
          <a:p>
            <a:pPr lvl="2"/>
            <a:r>
              <a:rPr lang="en-US" dirty="0" smtClean="0"/>
              <a:t>combining strings of text</a:t>
            </a:r>
          </a:p>
          <a:p>
            <a:pPr lvl="2"/>
            <a:r>
              <a:rPr lang="en-US" dirty="0" smtClean="0"/>
              <a:t>Can be used for data editing</a:t>
            </a:r>
          </a:p>
          <a:p>
            <a:pPr lvl="2"/>
            <a:r>
              <a:rPr lang="en-US" dirty="0" smtClean="0"/>
              <a:t>Even file renaming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VLOOKUP</a:t>
            </a:r>
          </a:p>
          <a:p>
            <a:pPr lvl="2"/>
            <a:r>
              <a:rPr lang="en-US" dirty="0" smtClean="0"/>
              <a:t>The most powerful formula you’ve never used</a:t>
            </a:r>
          </a:p>
          <a:p>
            <a:pPr lvl="2"/>
            <a:r>
              <a:rPr lang="en-US" dirty="0" smtClean="0"/>
              <a:t>pulling text from one sheet to another based on a matching element</a:t>
            </a:r>
          </a:p>
          <a:p>
            <a:pPr lvl="2"/>
            <a:r>
              <a:rPr lang="en-US" dirty="0" smtClean="0"/>
              <a:t>Makes some manual data entry automated</a:t>
            </a:r>
          </a:p>
          <a:p>
            <a:pPr lvl="2"/>
            <a:r>
              <a:rPr lang="en-US" dirty="0" smtClean="0"/>
              <a:t>When that data exists somewhere else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082084"/>
            <a:ext cx="9086850" cy="4438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7470" y="302010"/>
            <a:ext cx="7757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Code but not corresponding data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4728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4669" y="323275"/>
            <a:ext cx="7842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But match exists in another sheet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1773533"/>
            <a:ext cx="64293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6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594" y="1241578"/>
            <a:ext cx="9086850" cy="4438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1852" y="302010"/>
            <a:ext cx="9692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=VLOOKUP(B2,'Bldgs Match'!A:B,2,FALSE)</a:t>
            </a:r>
          </a:p>
        </p:txBody>
      </p:sp>
    </p:spTree>
    <p:extLst>
      <p:ext uri="{BB962C8B-B14F-4D97-AF65-F5344CB8AC3E}">
        <p14:creationId xmlns:p14="http://schemas.microsoft.com/office/powerpoint/2010/main" val="363191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51" y="1825625"/>
            <a:ext cx="6637949" cy="4418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51" y="1569147"/>
            <a:ext cx="5959583" cy="4351338"/>
          </a:xfrm>
        </p:spPr>
        <p:txBody>
          <a:bodyPr/>
          <a:lstStyle/>
          <a:p>
            <a:r>
              <a:rPr lang="en-US" dirty="0"/>
              <a:t>http://www.asap-utilities.com/</a:t>
            </a:r>
          </a:p>
          <a:p>
            <a:r>
              <a:rPr lang="en-US" dirty="0" smtClean="0"/>
              <a:t>Point and click for complicated editing functions</a:t>
            </a:r>
          </a:p>
          <a:p>
            <a:r>
              <a:rPr lang="en-US" dirty="0" smtClean="0"/>
              <a:t>Free full edition trial or home/student edition</a:t>
            </a:r>
          </a:p>
          <a:p>
            <a:r>
              <a:rPr lang="en-US" dirty="0" smtClean="0"/>
              <a:t>No 64-bit Excel (yet)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8019" y="302010"/>
            <a:ext cx="3275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ASAP Utilities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5825025" y="624401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/>
              <a:t>Race to the finish line, The University of Iowa, 1910s</a:t>
            </a:r>
          </a:p>
          <a:p>
            <a:pPr algn="r"/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digital.lib.uiowa.edu/cdm/ref/collection/ictcs/id/6431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6184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85"/>
            <a:ext cx="8006576" cy="68669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424" y="178419"/>
            <a:ext cx="4185424" cy="17953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http://www.slideshare.net/MarkAnderson44/cdm-southern-presentation-2014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6456" y="2437311"/>
            <a:ext cx="2736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60993" y="6029632"/>
            <a:ext cx="8891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Physics instructor pointing at an equation on chalkboard, The University of </a:t>
            </a:r>
            <a:r>
              <a:rPr lang="en-US" sz="1400" b="1" dirty="0" smtClean="0">
                <a:solidFill>
                  <a:srgbClr val="FFFF00"/>
                </a:solidFill>
              </a:rPr>
              <a:t>Iowa, 1940s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http://digital.lib.uiowa.edu/cdm/ref/collection/ictcs/id/10975 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1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7717" y="1102207"/>
            <a:ext cx="4807687" cy="439481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Kick it up a Notch: </a:t>
            </a:r>
            <a:r>
              <a:rPr lang="en-US" sz="4800" dirty="0" smtClean="0"/>
              <a:t>Advanced </a:t>
            </a:r>
            <a:r>
              <a:rPr lang="en-US" sz="4800" dirty="0"/>
              <a:t>Upload Techniques, Features, and Tips-&amp;-Tricks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88" y="1102207"/>
            <a:ext cx="6209015" cy="4394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2242" y="5718085"/>
            <a:ext cx="8050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Chorus line practicing kicks, The University of Iowa, </a:t>
            </a:r>
            <a:r>
              <a:rPr lang="en-US" sz="1400" dirty="0" smtClean="0">
                <a:solidFill>
                  <a:srgbClr val="000000"/>
                </a:solidFill>
              </a:rPr>
              <a:t>1940s</a:t>
            </a:r>
          </a:p>
          <a:p>
            <a:pPr algn="r"/>
            <a:r>
              <a:rPr lang="en-US" sz="1400" dirty="0"/>
              <a:t>http://digital.lib.uiowa.edu/cdm/ref/collection/wpe/id/1127</a:t>
            </a:r>
          </a:p>
        </p:txBody>
      </p:sp>
    </p:spTree>
    <p:extLst>
      <p:ext uri="{BB962C8B-B14F-4D97-AF65-F5344CB8AC3E}">
        <p14:creationId xmlns:p14="http://schemas.microsoft.com/office/powerpoint/2010/main" val="15430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39" y="520996"/>
            <a:ext cx="5201093" cy="564533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Kick it up a Notch: </a:t>
            </a:r>
            <a:r>
              <a:rPr lang="en-US" sz="4800" strike="sngStrike" dirty="0" smtClean="0"/>
              <a:t>Advanced </a:t>
            </a:r>
            <a:r>
              <a:rPr lang="en-US" sz="4800" strike="sngStrike" dirty="0"/>
              <a:t>Upload Techniques, Features, and </a:t>
            </a:r>
            <a:r>
              <a:rPr lang="en-US" sz="4800" dirty="0"/>
              <a:t>Tips-&amp;-</a:t>
            </a:r>
            <a:r>
              <a:rPr lang="en-US" sz="4800" dirty="0" smtClean="0"/>
              <a:t>Tricks </a:t>
            </a:r>
            <a:r>
              <a:rPr lang="en-US" sz="4800" dirty="0" smtClean="0">
                <a:solidFill>
                  <a:srgbClr val="FF0000"/>
                </a:solidFill>
              </a:rPr>
              <a:t>for doing stuff to data before and after </a:t>
            </a:r>
            <a:r>
              <a:rPr lang="en-US" sz="4800" dirty="0" err="1" smtClean="0">
                <a:solidFill>
                  <a:srgbClr val="FF0000"/>
                </a:solidFill>
              </a:rPr>
              <a:t>CONTENTdm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16" y="1068434"/>
            <a:ext cx="6450262" cy="4550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8943" y="5904721"/>
            <a:ext cx="4951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Excess acidity versus health, early </a:t>
            </a:r>
            <a:r>
              <a:rPr lang="en-US" sz="1400" dirty="0" smtClean="0">
                <a:solidFill>
                  <a:srgbClr val="000000"/>
                </a:solidFill>
              </a:rPr>
              <a:t>1940s</a:t>
            </a:r>
          </a:p>
          <a:p>
            <a:pPr algn="r"/>
            <a:r>
              <a:rPr lang="en-US" sz="1400" dirty="0"/>
              <a:t>http://digital.lib.uiowa.edu/cdm/ref/collection/szathmary/id/282</a:t>
            </a:r>
          </a:p>
        </p:txBody>
      </p:sp>
    </p:spTree>
    <p:extLst>
      <p:ext uri="{BB962C8B-B14F-4D97-AF65-F5344CB8AC3E}">
        <p14:creationId xmlns:p14="http://schemas.microsoft.com/office/powerpoint/2010/main" val="32912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31" y="735279"/>
            <a:ext cx="7631407" cy="5993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4328" y="365947"/>
            <a:ext cx="454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Exporting existing metadata in the Web 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29" y="699205"/>
            <a:ext cx="11420475" cy="5991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0560" y="329873"/>
            <a:ext cx="86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=CONCATENATE("http://digital.lib.uiowa.edu/</a:t>
            </a:r>
            <a:r>
              <a:rPr lang="en-US" dirty="0" err="1"/>
              <a:t>utils</a:t>
            </a:r>
            <a:r>
              <a:rPr lang="en-US" dirty="0"/>
              <a:t>/</a:t>
            </a:r>
            <a:r>
              <a:rPr lang="en-US" dirty="0" err="1"/>
              <a:t>getthumbnail</a:t>
            </a:r>
            <a:r>
              <a:rPr lang="en-US" dirty="0"/>
              <a:t>/collection/",C2,"/id/",B2)</a:t>
            </a:r>
          </a:p>
        </p:txBody>
      </p:sp>
    </p:spTree>
    <p:extLst>
      <p:ext uri="{BB962C8B-B14F-4D97-AF65-F5344CB8AC3E}">
        <p14:creationId xmlns:p14="http://schemas.microsoft.com/office/powerpoint/2010/main" val="335826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8285" y="266075"/>
            <a:ext cx="255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=CONCATENATE(B2,".tif")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8" y="843737"/>
            <a:ext cx="12032512" cy="2231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31621" y="3332326"/>
            <a:ext cx="3760379" cy="3043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43021" y="6373662"/>
            <a:ext cx="11674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Man working with a room-sized computer, The University of Iowa, </a:t>
            </a:r>
            <a:r>
              <a:rPr lang="en-US" sz="1400" dirty="0" smtClean="0"/>
              <a:t>1950s</a:t>
            </a:r>
          </a:p>
          <a:p>
            <a:pPr algn="r"/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digital.lib.uiowa.edu/cdm/ref/collection/ictcs/id/8559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927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0019" y="393669"/>
            <a:ext cx="405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=CONCATENATE("31858060770355_",C2)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1" y="987832"/>
            <a:ext cx="12062954" cy="2244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31621" y="3332326"/>
            <a:ext cx="3760379" cy="3043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43021" y="6373662"/>
            <a:ext cx="11674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Man working with a room-sized computer, The University of Iowa, </a:t>
            </a:r>
            <a:r>
              <a:rPr lang="en-US" sz="1400" dirty="0" smtClean="0"/>
              <a:t>1950s</a:t>
            </a:r>
          </a:p>
          <a:p>
            <a:pPr algn="r"/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digital.lib.uiowa.edu/cdm/ref/collection/ictcs/id/8559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205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9034" y="414934"/>
            <a:ext cx="426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=CONCATENATE("</a:t>
            </a:r>
            <a:r>
              <a:rPr lang="en-US" dirty="0" err="1"/>
              <a:t>ren</a:t>
            </a:r>
            <a:r>
              <a:rPr lang="en-US" dirty="0"/>
              <a:t> """,C2,""" """,D2,"""")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" y="1044650"/>
            <a:ext cx="12057314" cy="2218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31621" y="3332326"/>
            <a:ext cx="3760379" cy="3043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43021" y="6373662"/>
            <a:ext cx="11674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Man working with a room-sized computer, The University of Iowa, </a:t>
            </a:r>
            <a:r>
              <a:rPr lang="en-US" sz="1400" dirty="0" smtClean="0"/>
              <a:t>1950s</a:t>
            </a:r>
          </a:p>
          <a:p>
            <a:pPr algn="r"/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digital.lib.uiowa.edu/cdm/ref/collection/ictcs/id/8559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343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5951" y="459539"/>
            <a:ext cx="620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ren</a:t>
            </a:r>
            <a:r>
              <a:rPr lang="en-US" dirty="0"/>
              <a:t> "EastCampus001.tif" "31858060770355_EastCampus001.tif"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31621" y="3332326"/>
            <a:ext cx="3760379" cy="3043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43021" y="6373662"/>
            <a:ext cx="11674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Man working with a room-sized computer, The University of Iowa, </a:t>
            </a:r>
            <a:r>
              <a:rPr lang="en-US" sz="1400" dirty="0" smtClean="0"/>
              <a:t>1950s</a:t>
            </a:r>
          </a:p>
          <a:p>
            <a:pPr algn="r"/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digital.lib.uiowa.edu/cdm/ref/collection/ictcs/id/8559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21" y="1736457"/>
            <a:ext cx="6172755" cy="37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2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351</Words>
  <Application>Microsoft Office PowerPoint</Application>
  <PresentationFormat>Widescreen</PresentationFormat>
  <Paragraphs>54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CONTENTdm Southern Users Group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CONCATENATE and VLOOKUP for metadata prep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Mark F</dc:creator>
  <cp:lastModifiedBy>Anderson, Mark F</cp:lastModifiedBy>
  <cp:revision>40</cp:revision>
  <dcterms:created xsi:type="dcterms:W3CDTF">2014-03-11T14:08:05Z</dcterms:created>
  <dcterms:modified xsi:type="dcterms:W3CDTF">2014-05-16T18:20:47Z</dcterms:modified>
</cp:coreProperties>
</file>